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5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6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6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432C-F3ED-49EA-925E-7ABA103A417A}" type="datetimeFigureOut">
              <a:rPr lang="ru-RU" smtClean="0"/>
              <a:t>07/04/20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Декоратор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6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152" y="3180699"/>
            <a:ext cx="10515600" cy="2504004"/>
          </a:xfrm>
        </p:spPr>
        <p:txBody>
          <a:bodyPr/>
          <a:lstStyle/>
          <a:p>
            <a:r>
              <a:rPr lang="ru-RU" b="1" dirty="0"/>
              <a:t>Декоратор</a:t>
            </a:r>
            <a:r>
              <a:rPr lang="ru-RU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</a:p>
        </p:txBody>
      </p:sp>
    </p:spTree>
    <p:extLst>
      <p:ext uri="{BB962C8B-B14F-4D97-AF65-F5344CB8AC3E}">
        <p14:creationId xmlns:p14="http://schemas.microsoft.com/office/powerpoint/2010/main" val="3119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ru-RU" b="1" dirty="0"/>
              <a:t>Когда вам нужно добавлять обязанности объектам на лету, незаметно для </a:t>
            </a:r>
            <a:r>
              <a:rPr lang="ru-RU" b="1" dirty="0" smtClean="0"/>
              <a:t>ко</a:t>
            </a:r>
          </a:p>
          <a:p>
            <a:pPr algn="just"/>
            <a:r>
              <a:rPr lang="ru-RU" b="1" dirty="0" smtClean="0"/>
              <a:t>Когда </a:t>
            </a:r>
            <a:r>
              <a:rPr lang="ru-RU" b="1" dirty="0"/>
              <a:t>нельзя расширить обязанности объекта с помощью наследования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635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</a:t>
            </a:r>
            <a:r>
              <a:rPr lang="en-US" dirty="0" smtClean="0"/>
              <a:t>vs </a:t>
            </a:r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12" y="2553961"/>
            <a:ext cx="9280450" cy="32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3" y="952672"/>
            <a:ext cx="8171803" cy="4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1" y="110169"/>
            <a:ext cx="92868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" y="902177"/>
            <a:ext cx="11094729" cy="50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Декоратор </vt:lpstr>
      <vt:lpstr>PowerPoint Presentation</vt:lpstr>
      <vt:lpstr>Применение </vt:lpstr>
      <vt:lpstr>Наследование vs агрегация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 </dc:title>
  <dc:creator>Bozhko Alexander</dc:creator>
  <cp:lastModifiedBy>Bozhko Alexander</cp:lastModifiedBy>
  <cp:revision>6</cp:revision>
  <dcterms:created xsi:type="dcterms:W3CDTF">2020-04-06T15:20:00Z</dcterms:created>
  <dcterms:modified xsi:type="dcterms:W3CDTF">2020-04-07T15:29:38Z</dcterms:modified>
</cp:coreProperties>
</file>