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39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54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29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84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02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17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8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44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94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32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71B4-3E10-445C-B68D-AF608259A1D8}" type="datetimeFigureOut">
              <a:rPr lang="ru-RU" smtClean="0"/>
              <a:t>25/02/20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6CE2-2FA0-48D7-9AAE-CBB164FA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99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B1993/core_course_doc" TargetMode="External"/><Relationship Id="rId2" Type="http://schemas.openxmlformats.org/officeDocument/2006/relationships/hyperlink" Target="https://habr.com/ru/post/10368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i="1" dirty="0"/>
              <a:t>Singleton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44219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04665"/>
            <a:ext cx="8229600" cy="2880320"/>
          </a:xfrm>
        </p:spPr>
        <p:txBody>
          <a:bodyPr/>
          <a:lstStyle/>
          <a:p>
            <a:r>
              <a:rPr lang="ru-RU" b="1" dirty="0"/>
              <a:t>Одиночка</a:t>
            </a:r>
            <a:r>
              <a:rPr lang="ru-RU" dirty="0"/>
              <a:t> — это порождающий паттерн проектирования, который гарантирует, что у класса есть только один экземпляр, и предоставляет к нему глобальную точку доступа.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03" y="3140968"/>
            <a:ext cx="65341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5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29" y="332656"/>
            <a:ext cx="305184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10" y="3284984"/>
            <a:ext cx="463388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трелка вниз 6"/>
          <p:cNvSpPr/>
          <p:nvPr/>
        </p:nvSpPr>
        <p:spPr>
          <a:xfrm>
            <a:off x="3995936" y="2348880"/>
            <a:ext cx="100811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01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692696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/>
              <a:t>Джеффри Рихтер считает этот код весьма неудачным. </a:t>
            </a:r>
            <a:endParaRPr lang="en-US" sz="3600" dirty="0" smtClean="0"/>
          </a:p>
          <a:p>
            <a:pPr marL="571500" indent="-571500" algn="just">
              <a:buFont typeface="Arial" pitchFamily="34" charset="0"/>
              <a:buChar char="•"/>
            </a:pPr>
            <a:r>
              <a:rPr lang="ru-RU" sz="3600" dirty="0" smtClean="0"/>
              <a:t>Во-первых</a:t>
            </a:r>
            <a:r>
              <a:rPr lang="ru-RU" sz="3600" dirty="0"/>
              <a:t>, </a:t>
            </a:r>
            <a:r>
              <a:rPr lang="ru-RU" sz="3600" dirty="0" err="1"/>
              <a:t>try</a:t>
            </a:r>
            <a:r>
              <a:rPr lang="ru-RU" sz="3600" dirty="0"/>
              <a:t> — это очень медленно. </a:t>
            </a:r>
            <a:endParaRPr lang="en-US" sz="3600" dirty="0" smtClean="0"/>
          </a:p>
          <a:p>
            <a:pPr marL="571500" indent="-571500" algn="just">
              <a:buFont typeface="Arial" pitchFamily="34" charset="0"/>
              <a:buChar char="•"/>
            </a:pPr>
            <a:r>
              <a:rPr lang="ru-RU" sz="3600" dirty="0" smtClean="0"/>
              <a:t>Во-вторых</a:t>
            </a:r>
            <a:r>
              <a:rPr lang="ru-RU" sz="3600" dirty="0"/>
              <a:t>, если </a:t>
            </a:r>
            <a:r>
              <a:rPr lang="ru-RU" sz="3600" dirty="0" err="1"/>
              <a:t>try</a:t>
            </a:r>
            <a:r>
              <a:rPr lang="ru-RU" sz="3600" dirty="0"/>
              <a:t> рухнул, то в коде что-то не то. И когда второй поток начнёт его выполнять, то ошибка скорее всего повторится. </a:t>
            </a:r>
          </a:p>
        </p:txBody>
      </p:sp>
    </p:spTree>
    <p:extLst>
      <p:ext uri="{BB962C8B-B14F-4D97-AF65-F5344CB8AC3E}">
        <p14:creationId xmlns:p14="http://schemas.microsoft.com/office/powerpoint/2010/main" val="370410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6085284" cy="534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27584" y="68431"/>
            <a:ext cx="756084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Поэтому он призывает </a:t>
            </a:r>
            <a:r>
              <a:rPr lang="ru-RU" sz="2800" dirty="0"/>
              <a:t>использовать</a:t>
            </a:r>
            <a:r>
              <a:rPr lang="ru-RU" sz="2400" dirty="0"/>
              <a:t> для обычных потоков </a:t>
            </a:r>
            <a:r>
              <a:rPr lang="ru-RU" sz="2400" dirty="0" err="1"/>
              <a:t>Monitor.Enter</a:t>
            </a:r>
            <a:r>
              <a:rPr lang="ru-RU" sz="2400" dirty="0"/>
              <a:t> / </a:t>
            </a:r>
            <a:r>
              <a:rPr lang="ru-RU" sz="2400" dirty="0" err="1"/>
              <a:t>Monitor.Exit</a:t>
            </a:r>
            <a:r>
              <a:rPr lang="ru-RU" sz="2400" dirty="0"/>
              <a:t>, а </a:t>
            </a:r>
            <a:r>
              <a:rPr lang="ru-RU" sz="2400" dirty="0" err="1"/>
              <a:t>Singleton</a:t>
            </a:r>
            <a:r>
              <a:rPr lang="ru-RU" sz="2400" dirty="0"/>
              <a:t> переписать на атомарных операциях</a:t>
            </a:r>
          </a:p>
        </p:txBody>
      </p:sp>
    </p:spTree>
    <p:extLst>
      <p:ext uri="{BB962C8B-B14F-4D97-AF65-F5344CB8AC3E}">
        <p14:creationId xmlns:p14="http://schemas.microsoft.com/office/powerpoint/2010/main" val="27239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Назовите основные отличия </a:t>
            </a:r>
            <a:r>
              <a:rPr lang="ru-RU" dirty="0" err="1"/>
              <a:t>синглтона</a:t>
            </a:r>
            <a:r>
              <a:rPr lang="ru-RU" dirty="0"/>
              <a:t> от статического </a:t>
            </a:r>
            <a:r>
              <a:rPr lang="ru-RU" dirty="0" smtClean="0"/>
              <a:t>класса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97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4" y="116631"/>
            <a:ext cx="7184104" cy="674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88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class vs </a:t>
            </a:r>
            <a:r>
              <a:rPr lang="en-US" dirty="0"/>
              <a:t>Singleton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://habr.com/ru/post/103681</a:t>
            </a:r>
            <a:r>
              <a:rPr lang="en-US" dirty="0">
                <a:hlinkClick r:id="rId2"/>
              </a:rPr>
              <a:t>/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043608" y="4293096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://github.com/AlexB1993/core_course_doc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19514" y="3402648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Примеры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317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82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Singleton</vt:lpstr>
      <vt:lpstr>PowerPoint Presentation</vt:lpstr>
      <vt:lpstr>PowerPoint Presentation</vt:lpstr>
      <vt:lpstr>PowerPoint Presentation</vt:lpstr>
      <vt:lpstr>PowerPoint Presentation</vt:lpstr>
      <vt:lpstr>Назовите основные отличия синглтона от статического класса?</vt:lpstr>
      <vt:lpstr>PowerPoint Presentation</vt:lpstr>
      <vt:lpstr>Static class vs Singleton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</dc:title>
  <dc:creator>Александр</dc:creator>
  <cp:lastModifiedBy>Bozhko Alexander</cp:lastModifiedBy>
  <cp:revision>11</cp:revision>
  <dcterms:created xsi:type="dcterms:W3CDTF">2020-02-24T17:46:16Z</dcterms:created>
  <dcterms:modified xsi:type="dcterms:W3CDTF">2020-02-25T16:19:56Z</dcterms:modified>
</cp:coreProperties>
</file>