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432C-F3ED-49EA-925E-7ABA103A417A}" type="datetimeFigureOut">
              <a:rPr lang="ru-RU" smtClean="0"/>
              <a:t>06/04/20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A779-B6ED-43F2-95EF-9BC2F0767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93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432C-F3ED-49EA-925E-7ABA103A417A}" type="datetimeFigureOut">
              <a:rPr lang="ru-RU" smtClean="0"/>
              <a:t>06/04/20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A779-B6ED-43F2-95EF-9BC2F0767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45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432C-F3ED-49EA-925E-7ABA103A417A}" type="datetimeFigureOut">
              <a:rPr lang="ru-RU" smtClean="0"/>
              <a:t>06/04/20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A779-B6ED-43F2-95EF-9BC2F0767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53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432C-F3ED-49EA-925E-7ABA103A417A}" type="datetimeFigureOut">
              <a:rPr lang="ru-RU" smtClean="0"/>
              <a:t>06/04/20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A779-B6ED-43F2-95EF-9BC2F0767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96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432C-F3ED-49EA-925E-7ABA103A417A}" type="datetimeFigureOut">
              <a:rPr lang="ru-RU" smtClean="0"/>
              <a:t>06/04/20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A779-B6ED-43F2-95EF-9BC2F0767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76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432C-F3ED-49EA-925E-7ABA103A417A}" type="datetimeFigureOut">
              <a:rPr lang="ru-RU" smtClean="0"/>
              <a:t>06/04/20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A779-B6ED-43F2-95EF-9BC2F0767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12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432C-F3ED-49EA-925E-7ABA103A417A}" type="datetimeFigureOut">
              <a:rPr lang="ru-RU" smtClean="0"/>
              <a:t>06/04/20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A779-B6ED-43F2-95EF-9BC2F0767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29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432C-F3ED-49EA-925E-7ABA103A417A}" type="datetimeFigureOut">
              <a:rPr lang="ru-RU" smtClean="0"/>
              <a:t>06/04/20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A779-B6ED-43F2-95EF-9BC2F0767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94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432C-F3ED-49EA-925E-7ABA103A417A}" type="datetimeFigureOut">
              <a:rPr lang="ru-RU" smtClean="0"/>
              <a:t>06/04/20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A779-B6ED-43F2-95EF-9BC2F0767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18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432C-F3ED-49EA-925E-7ABA103A417A}" type="datetimeFigureOut">
              <a:rPr lang="ru-RU" smtClean="0"/>
              <a:t>06/04/20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A779-B6ED-43F2-95EF-9BC2F0767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52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432C-F3ED-49EA-925E-7ABA103A417A}" type="datetimeFigureOut">
              <a:rPr lang="ru-RU" smtClean="0"/>
              <a:t>06/04/20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A779-B6ED-43F2-95EF-9BC2F0767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01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6432C-F3ED-49EA-925E-7ABA103A417A}" type="datetimeFigureOut">
              <a:rPr lang="ru-RU" smtClean="0"/>
              <a:t>06/04/20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5A779-B6ED-43F2-95EF-9BC2F0767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29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Декоратор</a:t>
            </a:r>
            <a:br>
              <a:rPr lang="ru-RU" b="1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568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152" y="3180699"/>
            <a:ext cx="10515600" cy="2504004"/>
          </a:xfrm>
        </p:spPr>
        <p:txBody>
          <a:bodyPr/>
          <a:lstStyle/>
          <a:p>
            <a:r>
              <a:rPr lang="ru-RU" b="1" dirty="0"/>
              <a:t>Декоратор</a:t>
            </a:r>
            <a:r>
              <a:rPr lang="ru-RU" dirty="0"/>
              <a:t> — это структурный паттерн проектирования, который позволяет динамически добавлять объектам новую функциональность, оборачивая их в полезные «обёртки».</a:t>
            </a:r>
          </a:p>
        </p:txBody>
      </p:sp>
    </p:spTree>
    <p:extLst>
      <p:ext uri="{BB962C8B-B14F-4D97-AF65-F5344CB8AC3E}">
        <p14:creationId xmlns:p14="http://schemas.microsoft.com/office/powerpoint/2010/main" val="31190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12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Применение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ru-RU" b="1" dirty="0"/>
              <a:t>Когда вам нужно добавлять обязанности объектам на лету, незаметно для </a:t>
            </a:r>
            <a:r>
              <a:rPr lang="ru-RU" b="1" dirty="0" smtClean="0"/>
              <a:t>ко</a:t>
            </a:r>
          </a:p>
          <a:p>
            <a:pPr algn="just"/>
            <a:r>
              <a:rPr lang="ru-RU" b="1" dirty="0" smtClean="0"/>
              <a:t>Когда </a:t>
            </a:r>
            <a:r>
              <a:rPr lang="ru-RU" b="1" dirty="0"/>
              <a:t>нельзя расширить обязанности объекта с помощью наследования</a:t>
            </a:r>
            <a:r>
              <a:rPr lang="ru-RU" b="1" dirty="0" smtClean="0"/>
              <a:t>.</a:t>
            </a:r>
          </a:p>
          <a:p>
            <a:pPr algn="just"/>
            <a:endParaRPr lang="ru-RU" b="1" dirty="0" smtClean="0"/>
          </a:p>
          <a:p>
            <a:pPr marL="0" indent="0" algn="just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6351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 </a:t>
            </a:r>
            <a:r>
              <a:rPr lang="en-US" dirty="0" smtClean="0"/>
              <a:t>vs </a:t>
            </a:r>
            <a:r>
              <a:rPr lang="ru-RU" dirty="0" smtClean="0"/>
              <a:t>агрегация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012" y="2553961"/>
            <a:ext cx="9280450" cy="326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5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383" y="952672"/>
            <a:ext cx="8171803" cy="494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6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71" y="110169"/>
            <a:ext cx="92868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9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5" y="902177"/>
            <a:ext cx="11094729" cy="502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45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27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Декоратор </vt:lpstr>
      <vt:lpstr>PowerPoint Presentation</vt:lpstr>
      <vt:lpstr>Применение </vt:lpstr>
      <vt:lpstr>Наследование vs агрегация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Декоратор </dc:title>
  <dc:creator>Bozhko Alexander</dc:creator>
  <cp:lastModifiedBy>Bozhko Alexander</cp:lastModifiedBy>
  <cp:revision>4</cp:revision>
  <dcterms:created xsi:type="dcterms:W3CDTF">2020-04-06T15:20:00Z</dcterms:created>
  <dcterms:modified xsi:type="dcterms:W3CDTF">2020-04-06T16:42:49Z</dcterms:modified>
</cp:coreProperties>
</file>