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3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1036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i="1" dirty="0"/>
              <a:t>Singleton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4421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2880320"/>
          </a:xfrm>
        </p:spPr>
        <p:txBody>
          <a:bodyPr/>
          <a:lstStyle/>
          <a:p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03" y="3140968"/>
            <a:ext cx="65341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29" y="332656"/>
            <a:ext cx="305184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10" y="3284984"/>
            <a:ext cx="46338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3995936" y="2348880"/>
            <a:ext cx="100811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1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692696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Джеффри Рихтер считает этот код весьма неудачным. </a:t>
            </a:r>
            <a:endParaRPr lang="en-US" sz="3600" dirty="0" smtClean="0"/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600" dirty="0" smtClean="0"/>
              <a:t>Во-первых</a:t>
            </a:r>
            <a:r>
              <a:rPr lang="ru-RU" sz="3600" dirty="0"/>
              <a:t>, </a:t>
            </a:r>
            <a:r>
              <a:rPr lang="ru-RU" sz="3600" dirty="0" err="1"/>
              <a:t>try</a:t>
            </a:r>
            <a:r>
              <a:rPr lang="ru-RU" sz="3600" dirty="0"/>
              <a:t> — это очень медленно. </a:t>
            </a:r>
            <a:endParaRPr lang="en-US" sz="3600" dirty="0" smtClean="0"/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600" dirty="0" smtClean="0"/>
              <a:t>Во-вторых</a:t>
            </a:r>
            <a:r>
              <a:rPr lang="ru-RU" sz="3600" dirty="0"/>
              <a:t>, если </a:t>
            </a:r>
            <a:r>
              <a:rPr lang="ru-RU" sz="3600" dirty="0" err="1"/>
              <a:t>try</a:t>
            </a:r>
            <a:r>
              <a:rPr lang="ru-RU" sz="3600" dirty="0"/>
              <a:t> рухнул, то в коде что-то не то. И когда второй поток начнёт его выполнять, то ошибка скорее всего повторится. </a:t>
            </a:r>
          </a:p>
        </p:txBody>
      </p:sp>
    </p:spTree>
    <p:extLst>
      <p:ext uri="{BB962C8B-B14F-4D97-AF65-F5344CB8AC3E}">
        <p14:creationId xmlns:p14="http://schemas.microsoft.com/office/powerpoint/2010/main" val="37041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6085284" cy="534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7584" y="68431"/>
            <a:ext cx="75608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Поэтому он призывает </a:t>
            </a:r>
            <a:r>
              <a:rPr lang="ru-RU" sz="2800" dirty="0"/>
              <a:t>использовать</a:t>
            </a:r>
            <a:r>
              <a:rPr lang="ru-RU" sz="2400" dirty="0"/>
              <a:t> для обычных потоков </a:t>
            </a:r>
            <a:r>
              <a:rPr lang="ru-RU" sz="2400" dirty="0" err="1"/>
              <a:t>Monitor.Enter</a:t>
            </a:r>
            <a:r>
              <a:rPr lang="ru-RU" sz="2400" dirty="0"/>
              <a:t> / </a:t>
            </a:r>
            <a:r>
              <a:rPr lang="ru-RU" sz="2400" dirty="0" err="1"/>
              <a:t>Monitor.Exit</a:t>
            </a:r>
            <a:r>
              <a:rPr lang="ru-RU" sz="2400" dirty="0"/>
              <a:t>, а </a:t>
            </a:r>
            <a:r>
              <a:rPr lang="ru-RU" sz="2400" dirty="0" err="1"/>
              <a:t>Singleton</a:t>
            </a:r>
            <a:r>
              <a:rPr lang="ru-RU" sz="2400" dirty="0"/>
              <a:t> переписать на атомарных операциях</a:t>
            </a:r>
          </a:p>
        </p:txBody>
      </p:sp>
    </p:spTree>
    <p:extLst>
      <p:ext uri="{BB962C8B-B14F-4D97-AF65-F5344CB8AC3E}">
        <p14:creationId xmlns:p14="http://schemas.microsoft.com/office/powerpoint/2010/main" val="2723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Назовите основные отличия </a:t>
            </a:r>
            <a:r>
              <a:rPr lang="ru-RU" dirty="0" err="1"/>
              <a:t>синглтона</a:t>
            </a:r>
            <a:r>
              <a:rPr lang="ru-RU" dirty="0"/>
              <a:t> от статического </a:t>
            </a:r>
            <a:r>
              <a:rPr lang="ru-RU" dirty="0" smtClean="0"/>
              <a:t>класса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9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4" y="116631"/>
            <a:ext cx="7184104" cy="674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class vs </a:t>
            </a:r>
            <a:r>
              <a:rPr lang="en-US" dirty="0"/>
              <a:t>Singleton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https://habr.com/ru/post/103681/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17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Singleton</vt:lpstr>
      <vt:lpstr>PowerPoint Presentation</vt:lpstr>
      <vt:lpstr>PowerPoint Presentation</vt:lpstr>
      <vt:lpstr>PowerPoint Presentation</vt:lpstr>
      <vt:lpstr>PowerPoint Presentation</vt:lpstr>
      <vt:lpstr>Назовите основные отличия синглтона от статического класса?</vt:lpstr>
      <vt:lpstr>PowerPoint Presentation</vt:lpstr>
      <vt:lpstr>Static class vs Singleton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Александр</dc:creator>
  <cp:lastModifiedBy>Bozhko Alexander</cp:lastModifiedBy>
  <cp:revision>10</cp:revision>
  <dcterms:created xsi:type="dcterms:W3CDTF">2020-02-24T17:46:16Z</dcterms:created>
  <dcterms:modified xsi:type="dcterms:W3CDTF">2020-02-25T16:09:06Z</dcterms:modified>
</cp:coreProperties>
</file>