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9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0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3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5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8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8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2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0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3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4720-ACD3-42EE-B511-1AB61D601399}" type="datetimeFigureOut">
              <a:rPr lang="ru-RU" smtClean="0"/>
              <a:t>12/05/20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8C5F-30FC-48D9-922E-3AE691F0E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5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Стратегия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6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Стратегия (Strategy)</a:t>
            </a:r>
            <a:r>
              <a:rPr lang="ru-RU" dirty="0"/>
              <a:t> — это поведенческий паттерн, который позволяет инкапсулировать группу взаимосвязанных алгоритмов, и при необходимости заменять их друг на друга, без привязки к конкретным пользователям. То есть, Стратегия позволяет скрыть часть логики, предоставив возможность ее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2723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8" y="1305440"/>
            <a:ext cx="8096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Применимость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Когда вам нужно использовать разные вариации какого-то алгоритма внутри одного объекта</a:t>
            </a:r>
            <a:r>
              <a:rPr lang="ru-RU" i="1" dirty="0" smtClean="0"/>
              <a:t>.</a:t>
            </a:r>
          </a:p>
          <a:p>
            <a:r>
              <a:rPr lang="ru-RU" i="1" dirty="0"/>
              <a:t>Когда у вас есть множество похожих классов, отличающихся только некоторым поведением</a:t>
            </a:r>
            <a:r>
              <a:rPr lang="ru-RU" i="1" dirty="0" smtClean="0"/>
              <a:t>.</a:t>
            </a:r>
          </a:p>
          <a:p>
            <a:r>
              <a:rPr lang="ru-RU" i="1" dirty="0"/>
              <a:t>Когда вы не хотите обнажать детали реализации алгоритмов для других классов</a:t>
            </a:r>
            <a:r>
              <a:rPr lang="ru-RU" i="1" dirty="0" smtClean="0"/>
              <a:t>.</a:t>
            </a:r>
          </a:p>
          <a:p>
            <a:r>
              <a:rPr lang="ru-RU" i="1" dirty="0"/>
              <a:t> Когда различные вариации алгоритмов реализованы в виде развесистого условного оператора. Каждая ветка такого оператора представляет собой вариацию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11302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Преймущества и недостатки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62" y="2394963"/>
            <a:ext cx="10263348" cy="35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Стратегия</vt:lpstr>
      <vt:lpstr>PowerPoint Presentation</vt:lpstr>
      <vt:lpstr>PowerPoint Presentation</vt:lpstr>
      <vt:lpstr>Применимость </vt:lpstr>
      <vt:lpstr>Преймущества и недостатки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</dc:title>
  <dc:creator>Bozhko Alexander</dc:creator>
  <cp:lastModifiedBy>Bozhko Alexander</cp:lastModifiedBy>
  <cp:revision>2</cp:revision>
  <dcterms:created xsi:type="dcterms:W3CDTF">2020-05-12T17:43:46Z</dcterms:created>
  <dcterms:modified xsi:type="dcterms:W3CDTF">2020-05-12T18:14:10Z</dcterms:modified>
</cp:coreProperties>
</file>