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7" r:id="rId3"/>
    <p:sldId id="270" r:id="rId4"/>
    <p:sldId id="258" r:id="rId5"/>
    <p:sldId id="259" r:id="rId6"/>
    <p:sldId id="260" r:id="rId7"/>
    <p:sldId id="261" r:id="rId8"/>
    <p:sldId id="264" r:id="rId9"/>
    <p:sldId id="265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7B044E5C-89A3-44C0-94E2-CE8046E2B492}">
          <p14:sldIdLst>
            <p14:sldId id="257"/>
            <p14:sldId id="270"/>
            <p14:sldId id="258"/>
            <p14:sldId id="259"/>
            <p14:sldId id="260"/>
            <p14:sldId id="261"/>
            <p14:sldId id="264"/>
            <p14:sldId id="265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74020AF3-C700-4606-8917-C6A353D7963A}">
      <dgm:prSet phldrT="[Text]"/>
      <dgm:spPr/>
      <dgm:t>
        <a:bodyPr/>
        <a:lstStyle/>
        <a:p>
          <a:pPr algn="ctr" defTabSz="914400">
            <a:buNone/>
          </a:pPr>
          <a:r>
            <a:rPr lang="fr-FR" noProof="1" smtClean="0"/>
            <a:t>Titre Étape 1</a:t>
          </a:r>
          <a:endParaRPr lang="fr-FR" noProof="1"/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fr-FR" noProof="1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fr-FR" noProof="1"/>
        </a:p>
      </dgm:t>
    </dgm:pt>
    <dgm:pt modelId="{12E26E22-71B0-4386-A84F-ABF2FF66A99F}">
      <dgm:prSet phldrT="[Text]"/>
      <dgm:spPr/>
      <dgm:t>
        <a:bodyPr/>
        <a:lstStyle/>
        <a:p>
          <a:pPr algn="ctr" defTabSz="914400">
            <a:buNone/>
          </a:pPr>
          <a:r>
            <a:rPr lang="fr-FR" noProof="1" smtClean="0"/>
            <a:t>Titre Étape 2</a:t>
          </a:r>
          <a:endParaRPr lang="fr-FR" noProof="1"/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fr-FR" noProof="1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fr-FR" noProof="1"/>
        </a:p>
      </dgm:t>
    </dgm:pt>
    <dgm:pt modelId="{A8B05E70-CCF1-4080-8EEE-6873C9D4B630}">
      <dgm:prSet phldrT="[Text]"/>
      <dgm:spPr/>
      <dgm:t>
        <a:bodyPr/>
        <a:lstStyle/>
        <a:p>
          <a:pPr algn="ctr" defTabSz="914400">
            <a:buNone/>
          </a:pPr>
          <a:r>
            <a:rPr lang="fr-FR" noProof="1" smtClean="0"/>
            <a:t>Titre Étape 3</a:t>
          </a:r>
          <a:endParaRPr lang="fr-FR" noProof="1"/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fr-FR" noProof="1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fr-FR" noProof="1"/>
        </a:p>
      </dgm:t>
    </dgm:pt>
    <dgm:pt modelId="{42147153-A6C2-4177-BA7D-2ACCC2C1B2F7}">
      <dgm:prSet phldrT="[Text]"/>
      <dgm:spPr/>
      <dgm:t>
        <a:bodyPr/>
        <a:lstStyle/>
        <a:p>
          <a:pPr algn="ctr" defTabSz="914400">
            <a:buNone/>
          </a:pPr>
          <a:r>
            <a:rPr lang="fr-FR" noProof="1" smtClean="0"/>
            <a:t>Titre Étape 4</a:t>
          </a:r>
          <a:endParaRPr lang="fr-FR" noProof="1"/>
        </a:p>
      </dgm:t>
    </dgm:pt>
    <dgm:pt modelId="{C6F68745-4C20-4204-96A6-585691399C14}" type="parTrans" cxnId="{777DC3C6-D336-4C94-A624-E5582A07ECAA}">
      <dgm:prSet/>
      <dgm:spPr/>
      <dgm:t>
        <a:bodyPr/>
        <a:lstStyle/>
        <a:p>
          <a:endParaRPr lang="fr-FR" noProof="1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fr-FR" noProof="1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453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noProof="1" smtClean="0"/>
            <a:t>Titre Étape 1</a:t>
          </a:r>
          <a:endParaRPr lang="fr-FR" sz="3300" kern="1200" noProof="1"/>
        </a:p>
      </dsp:txBody>
      <dsp:txXfrm>
        <a:off x="522955" y="1653197"/>
        <a:ext cx="1555507" cy="1037004"/>
      </dsp:txXfrm>
    </dsp:sp>
    <dsp:sp modelId="{919A589F-F74A-40C3-BE88-AB8730BCAB04}">
      <dsp:nvSpPr>
        <dsp:cNvPr id="0" name=""/>
        <dsp:cNvSpPr/>
      </dsp:nvSpPr>
      <dsp:spPr>
        <a:xfrm>
          <a:off x="2337714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noProof="1" smtClean="0"/>
            <a:t>Titre Étape 2</a:t>
          </a:r>
          <a:endParaRPr lang="fr-FR" sz="3300" kern="1200" noProof="1"/>
        </a:p>
      </dsp:txBody>
      <dsp:txXfrm>
        <a:off x="2856216" y="1653197"/>
        <a:ext cx="1555507" cy="1037004"/>
      </dsp:txXfrm>
    </dsp:sp>
    <dsp:sp modelId="{268F2328-4548-422B-9C65-80797E16B241}">
      <dsp:nvSpPr>
        <dsp:cNvPr id="0" name=""/>
        <dsp:cNvSpPr/>
      </dsp:nvSpPr>
      <dsp:spPr>
        <a:xfrm>
          <a:off x="4670974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noProof="1" smtClean="0"/>
            <a:t>Titre Étape 3</a:t>
          </a:r>
          <a:endParaRPr lang="fr-FR" sz="3300" kern="1200" noProof="1"/>
        </a:p>
      </dsp:txBody>
      <dsp:txXfrm>
        <a:off x="5189476" y="1653197"/>
        <a:ext cx="1555507" cy="1037004"/>
      </dsp:txXfrm>
    </dsp:sp>
    <dsp:sp modelId="{BDD0B0F7-A87C-4B5B-A4C3-4E4BE6EB0FE4}">
      <dsp:nvSpPr>
        <dsp:cNvPr id="0" name=""/>
        <dsp:cNvSpPr/>
      </dsp:nvSpPr>
      <dsp:spPr>
        <a:xfrm>
          <a:off x="7004234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noProof="1" smtClean="0"/>
            <a:t>Titre Étape 4</a:t>
          </a:r>
          <a:endParaRPr lang="fr-FR" sz="3300" kern="1200" noProof="1"/>
        </a:p>
      </dsp:txBody>
      <dsp:txXfrm>
        <a:off x="7522736" y="1653197"/>
        <a:ext cx="1555507" cy="1037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eux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buNone/>
            </a:pPr>
            <a:r>
              <a:rPr sz="1200" b="1" i="1">
                <a:latin typeface="Arial"/>
                <a:ea typeface="+mn-ea"/>
                <a:cs typeface="Arial"/>
              </a:rPr>
              <a:t>REMARQUE :</a:t>
            </a:r>
          </a:p>
          <a:p>
            <a:pPr algn="l" defTabSz="914400">
              <a:buNone/>
            </a:pPr>
            <a:r>
              <a:rPr sz="1200" b="0" i="1">
                <a:latin typeface="Arial"/>
                <a:ea typeface="+mn-ea"/>
                <a:cs typeface="Arial"/>
              </a:rPr>
              <a:t>Pour modifier l’image présente sur cette diapositive, sélectionnez l’image, puis supprimez-la. Cliquez ensuite sur l’icône Images dans l’espace réservé pour insérer votre propre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noProof="1" smtClean="0"/>
              <a:t>Projet Running  WEBFORCE 3</a:t>
            </a:r>
            <a:endParaRPr lang="fr-FR" noProof="1"/>
          </a:p>
        </p:txBody>
      </p:sp>
      <p:pic>
        <p:nvPicPr>
          <p:cNvPr id="12" name="Espace réservé pour une image  1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4" r="376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105215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238658"/>
            <a:ext cx="9601200" cy="1036850"/>
          </a:xfrm>
        </p:spPr>
        <p:txBody>
          <a:bodyPr>
            <a:normAutofit/>
          </a:bodyPr>
          <a:lstStyle/>
          <a:p>
            <a:r>
              <a:rPr lang="fr-FR" noProof="1" smtClean="0"/>
              <a:t>				    </a:t>
            </a:r>
            <a:r>
              <a:rPr lang="fr-FR" sz="4000" noProof="1" smtClean="0"/>
              <a:t>Team</a:t>
            </a:r>
            <a:endParaRPr lang="fr-FR" sz="4000" noProof="1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595959"/>
              </a:buClr>
            </a:pPr>
            <a:r>
              <a:rPr lang="fr-FR" noProof="1" smtClean="0"/>
              <a:t>Pauline Servant - </a:t>
            </a:r>
          </a:p>
          <a:p>
            <a:pPr>
              <a:buClr>
                <a:srgbClr val="595959"/>
              </a:buClr>
            </a:pPr>
            <a:r>
              <a:rPr lang="fr-FR" noProof="1" smtClean="0"/>
              <a:t>Alexandre Bauchet - </a:t>
            </a:r>
          </a:p>
          <a:p>
            <a:pPr>
              <a:buClr>
                <a:srgbClr val="595959"/>
              </a:buClr>
            </a:pPr>
            <a:r>
              <a:rPr lang="fr-FR" noProof="1" smtClean="0"/>
              <a:t>David Dik	-</a:t>
            </a:r>
            <a:endParaRPr lang="fr-FR" noProof="1" smtClean="0"/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noProof="1"/>
              <a:t>	</a:t>
            </a:r>
            <a:r>
              <a:rPr lang="fr-FR" noProof="1" smtClean="0"/>
              <a:t>		</a:t>
            </a:r>
            <a:r>
              <a:rPr lang="fr-FR" sz="4000" noProof="1" smtClean="0"/>
              <a:t>Vision du projet</a:t>
            </a:r>
            <a:endParaRPr lang="fr-FR" sz="4000" noProof="1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un réseaux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noProof="1" smtClean="0"/>
              <a:t>			    Fonctionnalités</a:t>
            </a:r>
            <a:endParaRPr lang="fr-FR" noProof="1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rgbClr val="595959"/>
              </a:buClr>
            </a:pPr>
            <a:r>
              <a:rPr lang="fr-FR" noProof="1" smtClean="0"/>
              <a:t>Texte de la première puce ici</a:t>
            </a:r>
          </a:p>
          <a:p>
            <a:pPr>
              <a:buClr>
                <a:srgbClr val="595959"/>
              </a:buClr>
            </a:pPr>
            <a:r>
              <a:rPr lang="fr-FR" noProof="1" smtClean="0"/>
              <a:t>Texte de la deuxième puce ici</a:t>
            </a:r>
          </a:p>
          <a:p>
            <a:pPr>
              <a:buClr>
                <a:srgbClr val="595959"/>
              </a:buClr>
            </a:pPr>
            <a:r>
              <a:rPr lang="fr-FR" noProof="1" smtClean="0"/>
              <a:t>Texte de la troisième puce ici</a:t>
            </a:r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noProof="1" smtClean="0"/>
              <a:t> 				     Démo</a:t>
            </a:r>
            <a:endParaRPr lang="fr-FR" noProof="1"/>
          </a:p>
        </p:txBody>
      </p:sp>
      <p:graphicFrame>
        <p:nvGraphicFramePr>
          <p:cNvPr id="6" name="Espace réservé du contenu 5" descr="Processus simple en chevron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316373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				</a:t>
            </a:r>
            <a:r>
              <a:rPr lang="fr-FR" sz="4000" noProof="1" smtClean="0"/>
              <a:t>Difficultés</a:t>
            </a:r>
            <a:endParaRPr lang="fr-FR" sz="4000" noProof="1"/>
          </a:p>
        </p:txBody>
      </p:sp>
      <p:sp>
        <p:nvSpPr>
          <p:cNvPr id="8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contenu 3"/>
          <p:cNvSpPr>
            <a:spLocks noGrp="1"/>
          </p:cNvSpPr>
          <p:nvPr>
            <p:ph sz="half" idx="2"/>
          </p:nvPr>
        </p:nvSpPr>
        <p:spPr>
          <a:xfrm>
            <a:off x="1752600" y="2705100"/>
            <a:ext cx="4572000" cy="34671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752600" y="1828800"/>
            <a:ext cx="4572000" cy="8477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				     </a:t>
            </a:r>
            <a:r>
              <a:rPr lang="fr-FR" sz="4000" noProof="1" smtClean="0"/>
              <a:t>Outils</a:t>
            </a:r>
            <a:endParaRPr lang="fr-FR" sz="4000" noProof="1"/>
          </a:p>
        </p:txBody>
      </p:sp>
      <p:sp>
        <p:nvSpPr>
          <p:cNvPr id="5" name="ZoneTexte 4"/>
          <p:cNvSpPr txBox="1"/>
          <p:nvPr/>
        </p:nvSpPr>
        <p:spPr>
          <a:xfrm>
            <a:off x="1413164" y="2512291"/>
            <a:ext cx="728084" cy="14773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			             </a:t>
            </a:r>
            <a:r>
              <a:rPr lang="fr-FR" sz="4000" noProof="1" smtClean="0"/>
              <a:t>Merci !</a:t>
            </a:r>
            <a:endParaRPr lang="fr-FR" sz="4000" noProof="1"/>
          </a:p>
        </p:txBody>
      </p:sp>
      <p:pic>
        <p:nvPicPr>
          <p:cNvPr id="9" name="Espace réservé pour une image  8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1" r="8311"/>
          <a:stretch>
            <a:fillRect/>
          </a:stretch>
        </p:blipFill>
        <p:spPr>
          <a:xfrm>
            <a:off x="0" y="1507964"/>
            <a:ext cx="12191999" cy="5350036"/>
          </a:xfrm>
        </p:spPr>
      </p:pic>
    </p:spTree>
    <p:extLst>
      <p:ext uri="{BB962C8B-B14F-4D97-AF65-F5344CB8AC3E}">
        <p14:creationId xmlns:p14="http://schemas.microsoft.com/office/powerpoint/2010/main" val="188841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_TP103431346" id="{2DBCA58D-250D-4B03-9133-E4987247397F}" vid="{B1105903-6ECF-477A-90BF-C7D6111C13B0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</Words>
  <Application>Microsoft Office PowerPoint</Application>
  <PresentationFormat>Grand écran</PresentationFormat>
  <Paragraphs>23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Book Antiqua</vt:lpstr>
      <vt:lpstr>Sales Direction 16X9</vt:lpstr>
      <vt:lpstr>Projet Running  WEBFORCE 3</vt:lpstr>
      <vt:lpstr>Présentation PowerPoint</vt:lpstr>
      <vt:lpstr>        Team</vt:lpstr>
      <vt:lpstr>   Vision du projet</vt:lpstr>
      <vt:lpstr>       Fonctionnalités</vt:lpstr>
      <vt:lpstr>          Démo</vt:lpstr>
      <vt:lpstr>    Difficultés</vt:lpstr>
      <vt:lpstr>         Outils</vt:lpstr>
      <vt:lpstr>                Merci !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2016-02-29T14:12:30Z</dcterms:created>
  <dcterms:modified xsi:type="dcterms:W3CDTF">2016-02-29T16:09:21Z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