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Integration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Alex Benchea</a:t>
            </a:r>
            <a:endParaRPr 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alexandru.benchea,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 smtClean="0"/>
              <a:t>creării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noilor</a:t>
            </a:r>
            <a:r>
              <a:rPr lang="en-US" dirty="0" smtClean="0"/>
              <a:t> </a:t>
            </a:r>
            <a:r>
              <a:rPr lang="en-US" dirty="0" err="1" smtClean="0"/>
              <a:t>tehnologii</a:t>
            </a:r>
            <a:r>
              <a:rPr lang="en-US" dirty="0" smtClean="0"/>
              <a:t> (</a:t>
            </a:r>
            <a:r>
              <a:rPr lang="en-US" dirty="0" err="1" smtClean="0"/>
              <a:t>.net</a:t>
            </a:r>
            <a:r>
              <a:rPr lang="en-US" dirty="0" smtClean="0"/>
              <a:t> core </a:t>
            </a:r>
            <a:r>
              <a:rPr lang="en-US" dirty="0" err="1" smtClean="0"/>
              <a:t>si</a:t>
            </a:r>
            <a:r>
              <a:rPr lang="en-US" dirty="0" smtClean="0"/>
              <a:t> twitter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Developmentul</a:t>
            </a:r>
            <a:r>
              <a:rPr lang="en-US" dirty="0" smtClean="0"/>
              <a:t> </a:t>
            </a:r>
            <a:r>
              <a:rPr lang="en-US" dirty="0" smtClean="0"/>
              <a:t>de la </a:t>
            </a:r>
            <a:r>
              <a:rPr lang="en-US" smtClean="0"/>
              <a:t>0 </a:t>
            </a:r>
            <a:r>
              <a:rPr lang="en-US" smtClean="0"/>
              <a:t>al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alexandru.benchea,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6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2019 (community edition):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.net Core 3.0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TweetSharp</a:t>
            </a:r>
            <a:r>
              <a:rPr lang="en-US" dirty="0" smtClean="0">
                <a:sym typeface="Wingdings" panose="05000000000000000000" pitchFamily="2" charset="2"/>
              </a:rPr>
              <a:t> library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Angular 8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</a:t>
            </a:r>
          </a:p>
          <a:p>
            <a:pPr marL="3657600" lvl="8" indent="0">
              <a:buNone/>
            </a:pPr>
            <a:endParaRPr lang="en-US" dirty="0" smtClean="0"/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alexandru.benchea,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0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r>
              <a:rPr lang="en-US" dirty="0" smtClean="0"/>
              <a:t> </a:t>
            </a:r>
            <a:r>
              <a:rPr lang="en-US" dirty="0" err="1" smtClean="0"/>
              <a:t>aplicatia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39" y="1601347"/>
            <a:ext cx="7327689" cy="4761875"/>
          </a:xfrm>
        </p:spPr>
      </p:pic>
      <p:sp>
        <p:nvSpPr>
          <p:cNvPr id="5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alexandru.benchea,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process hosting</a:t>
            </a:r>
          </a:p>
          <a:p>
            <a:r>
              <a:rPr lang="en-US" dirty="0" smtClean="0"/>
              <a:t>IIS</a:t>
            </a:r>
          </a:p>
          <a:p>
            <a:endParaRPr 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alexandru.benchea,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2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Dece</a:t>
            </a:r>
            <a:r>
              <a:rPr lang="en-US" dirty="0" smtClean="0"/>
              <a:t> am ales Twitter?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Platforma</a:t>
            </a:r>
            <a:r>
              <a:rPr lang="en-US" dirty="0" smtClean="0"/>
              <a:t> de </a:t>
            </a:r>
            <a:r>
              <a:rPr lang="en-US" dirty="0" err="1" smtClean="0"/>
              <a:t>socializare</a:t>
            </a:r>
            <a:r>
              <a:rPr lang="en-US" dirty="0" smtClean="0"/>
              <a:t> </a:t>
            </a:r>
            <a:r>
              <a:rPr lang="en-US" dirty="0" err="1" smtClean="0"/>
              <a:t>preferata</a:t>
            </a:r>
            <a:endParaRPr 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alexandru.benchea,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1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dezvoltari</a:t>
            </a:r>
            <a:r>
              <a:rPr lang="en-US" dirty="0" smtClean="0"/>
              <a:t> </a:t>
            </a:r>
            <a:r>
              <a:rPr lang="en-US" dirty="0" err="1" smtClean="0"/>
              <a:t>ulterioare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serviciului</a:t>
            </a:r>
            <a:r>
              <a:rPr lang="en-US" dirty="0" smtClean="0"/>
              <a:t> </a:t>
            </a:r>
            <a:r>
              <a:rPr lang="en-US" dirty="0" err="1" smtClean="0"/>
              <a:t>oferit</a:t>
            </a:r>
            <a:r>
              <a:rPr lang="en-US" dirty="0" smtClean="0"/>
              <a:t> de </a:t>
            </a:r>
            <a:r>
              <a:rPr lang="en-US" dirty="0" err="1" smtClean="0"/>
              <a:t>libraria</a:t>
            </a:r>
            <a:r>
              <a:rPr lang="en-US" dirty="0" smtClean="0"/>
              <a:t> </a:t>
            </a:r>
            <a:r>
              <a:rPr lang="en-US" dirty="0" err="1" smtClean="0"/>
              <a:t>TweetSharp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oferii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r>
              <a:rPr lang="en-US" dirty="0" smtClean="0"/>
              <a:t> (</a:t>
            </a:r>
            <a:r>
              <a:rPr lang="en-US" dirty="0" err="1" smtClean="0"/>
              <a:t>postarea</a:t>
            </a:r>
            <a:r>
              <a:rPr lang="en-US" dirty="0" smtClean="0"/>
              <a:t> de Tweet-</a:t>
            </a:r>
            <a:r>
              <a:rPr lang="en-US" dirty="0" err="1" smtClean="0"/>
              <a:t>uri,trimisul</a:t>
            </a:r>
            <a:r>
              <a:rPr lang="en-US" dirty="0" smtClean="0"/>
              <a:t> de </a:t>
            </a:r>
            <a:r>
              <a:rPr lang="en-US" dirty="0" err="1" smtClean="0"/>
              <a:t>mesaje</a:t>
            </a:r>
            <a:r>
              <a:rPr lang="en-US" dirty="0" smtClean="0"/>
              <a:t> </a:t>
            </a:r>
            <a:r>
              <a:rPr lang="en-US" dirty="0" err="1" smtClean="0"/>
              <a:t>directe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user,serviciul</a:t>
            </a:r>
            <a:r>
              <a:rPr lang="en-US" dirty="0" smtClean="0"/>
              <a:t> de add twitter friend,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Hostarea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out of process (eventual </a:t>
            </a:r>
            <a:r>
              <a:rPr lang="en-US" dirty="0" err="1" smtClean="0"/>
              <a:t>pe</a:t>
            </a:r>
            <a:r>
              <a:rPr lang="en-US" dirty="0" smtClean="0"/>
              <a:t> azure)</a:t>
            </a:r>
            <a:endParaRPr 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alexandru.benchea,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1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035" y="2728483"/>
            <a:ext cx="8911687" cy="1280890"/>
          </a:xfrm>
        </p:spPr>
        <p:txBody>
          <a:bodyPr/>
          <a:lstStyle/>
          <a:p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935729" y="6551962"/>
            <a:ext cx="4320540" cy="90011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50406" tIns="25203" rIns="50406" bIns="25203" rtlCol="0" anchor="ctr" anchorCtr="0"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sz="600" smtClean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alexandru.benchea, NTT DATA Romania</a:t>
            </a:r>
            <a:endParaRPr lang="en-US" sz="6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394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257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Twitter Integration App</vt:lpstr>
      <vt:lpstr>Scopul creării aplicatiei</vt:lpstr>
      <vt:lpstr>Tehnologii folosite pentru dezvoltarea aplicatiei</vt:lpstr>
      <vt:lpstr>Cum functioneaza aplicatia</vt:lpstr>
      <vt:lpstr>Self hosting</vt:lpstr>
      <vt:lpstr>Dece am ales Twitter?</vt:lpstr>
      <vt:lpstr>Posibile dezvoltari ulterioare</vt:lpstr>
      <vt:lpstr>Multumesc pentru atentie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Integration App</dc:title>
  <dc:creator>Alexandru Benchea</dc:creator>
  <cp:lastModifiedBy>Alexandru Benchea</cp:lastModifiedBy>
  <cp:revision>6</cp:revision>
  <dcterms:created xsi:type="dcterms:W3CDTF">2019-10-22T11:33:11Z</dcterms:created>
  <dcterms:modified xsi:type="dcterms:W3CDTF">2019-10-23T08:28:51Z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A474BBFBAC71CFF0480F37AAF9F4B9F8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alexandru.benchea</vt:lpwstr>
  </property>
  <property fmtid="{D5CDD505-2E9C-101B-9397-08002B2CF9AE}" pid="9" name="CqDepartment">
    <vt:lpwstr/>
  </property>
  <property fmtid="{D5CDD505-2E9C-101B-9397-08002B2CF9AE}" pid="10" name="CqCompanyOwner">
    <vt:lpwstr>NTT DATA Romania</vt:lpwstr>
  </property>
</Properties>
</file>