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8"/>
  </p:notesMasterIdLst>
  <p:sldIdLst>
    <p:sldId id="636" r:id="rId2"/>
    <p:sldId id="635" r:id="rId3"/>
    <p:sldId id="643" r:id="rId4"/>
    <p:sldId id="642" r:id="rId5"/>
    <p:sldId id="638" r:id="rId6"/>
    <p:sldId id="604" r:id="rId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6ECFEE84-0763-4195-A954-1A6BD7FD1EFF}">
          <p14:sldIdLst>
            <p14:sldId id="636"/>
            <p14:sldId id="635"/>
            <p14:sldId id="643"/>
            <p14:sldId id="642"/>
            <p14:sldId id="638"/>
          </p14:sldIdLst>
        </p14:section>
        <p14:section name="Exit" id="{26D33BE0-B19C-465D-8801-1598009CC099}">
          <p14:sldIdLst>
            <p14:sldId id="6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h Sterling" initials="JS" lastIdx="1" clrIdx="0">
    <p:extLst>
      <p:ext uri="{19B8F6BF-5375-455C-9EA6-DF929625EA0E}">
        <p15:presenceInfo xmlns:p15="http://schemas.microsoft.com/office/powerpoint/2012/main" userId="S-1-5-21-2127521184-1604012920-1887927527-74330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6"/>
    <a:srgbClr val="000000"/>
    <a:srgbClr val="19396C"/>
    <a:srgbClr val="262B2E"/>
    <a:srgbClr val="081C23"/>
    <a:srgbClr val="F15A29"/>
    <a:srgbClr val="92D050"/>
    <a:srgbClr val="AC75D5"/>
    <a:srgbClr val="7F498F"/>
    <a:srgbClr val="D5B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06" autoAdjust="0"/>
    <p:restoredTop sz="68559" autoAdjust="0"/>
  </p:normalViewPr>
  <p:slideViewPr>
    <p:cSldViewPr snapToGrid="0">
      <p:cViewPr varScale="1">
        <p:scale>
          <a:sx n="68" d="100"/>
          <a:sy n="68" d="100"/>
        </p:scale>
        <p:origin x="1008" y="33"/>
      </p:cViewPr>
      <p:guideLst/>
    </p:cSldViewPr>
  </p:slideViewPr>
  <p:outlineViewPr>
    <p:cViewPr>
      <p:scale>
        <a:sx n="33" d="100"/>
        <a:sy n="33" d="100"/>
      </p:scale>
      <p:origin x="0" y="-494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1" d="100"/>
        <a:sy n="6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EB326D8-4C38-4835-91AB-B79CDC0B07B3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C52CFDC-D2D5-4B9F-BA75-89F771E01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07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8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9" name="Title"/>
          <p:cNvSpPr>
            <a:spLocks noGrp="1"/>
          </p:cNvSpPr>
          <p:nvPr>
            <p:ph type="title" hasCustomPrompt="1"/>
          </p:nvPr>
        </p:nvSpPr>
        <p:spPr>
          <a:xfrm>
            <a:off x="0" y="2194768"/>
            <a:ext cx="12192001" cy="1081833"/>
          </a:xfrm>
          <a:prstGeom prst="rect">
            <a:avLst/>
          </a:prstGeom>
        </p:spPr>
        <p:txBody>
          <a:bodyPr/>
          <a:lstStyle>
            <a:lvl1pPr algn="ctr">
              <a:defRPr lang="en-US" sz="5400" b="0" kern="1200" cap="none" spc="0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1" name="Presenter"/>
          <p:cNvSpPr>
            <a:spLocks noGrp="1"/>
          </p:cNvSpPr>
          <p:nvPr>
            <p:ph type="body" sz="quarter" idx="10" hasCustomPrompt="1"/>
          </p:nvPr>
        </p:nvSpPr>
        <p:spPr>
          <a:xfrm>
            <a:off x="-1588" y="3276600"/>
            <a:ext cx="12192000" cy="990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200" b="0" kern="1200" cap="none" spc="-102" baseline="0" dirty="0">
                <a:ln w="3175">
                  <a:noFill/>
                </a:ln>
                <a:solidFill>
                  <a:srgbClr val="FFFFFF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</p:spTree>
    <p:extLst>
      <p:ext uri="{BB962C8B-B14F-4D97-AF65-F5344CB8AC3E}">
        <p14:creationId xmlns:p14="http://schemas.microsoft.com/office/powerpoint/2010/main" val="2153966380"/>
      </p:ext>
    </p:extLst>
  </p:cSld>
  <p:clrMapOvr>
    <a:masterClrMapping/>
  </p:clrMapOvr>
  <p:transition>
    <p:fade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hite Background"/>
          <p:cNvSpPr/>
          <p:nvPr/>
        </p:nvSpPr>
        <p:spPr bwMode="auto">
          <a:xfrm>
            <a:off x="1" y="3365500"/>
            <a:ext cx="12192000" cy="34925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Subhead"/>
          <p:cNvSpPr>
            <a:spLocks noGrp="1"/>
          </p:cNvSpPr>
          <p:nvPr>
            <p:ph type="body" sz="quarter" idx="12" hasCustomPrompt="1"/>
          </p:nvPr>
        </p:nvSpPr>
        <p:spPr>
          <a:xfrm>
            <a:off x="374748" y="3873501"/>
            <a:ext cx="6748632" cy="9509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336076" indent="0">
              <a:buNone/>
              <a:defRPr>
                <a:solidFill>
                  <a:schemeClr val="tx2"/>
                </a:solidFill>
              </a:defRPr>
            </a:lvl2pPr>
            <a:lvl3pPr marL="560127" indent="0">
              <a:buNone/>
              <a:defRPr>
                <a:solidFill>
                  <a:schemeClr val="tx2"/>
                </a:solidFill>
              </a:defRPr>
            </a:lvl3pPr>
            <a:lvl4pPr marL="784178" indent="0">
              <a:buNone/>
              <a:defRPr>
                <a:solidFill>
                  <a:schemeClr val="tx2"/>
                </a:solidFill>
              </a:defRPr>
            </a:lvl4pPr>
            <a:lvl5pPr marL="1008229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7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/>
          <a:p>
            <a:r>
              <a:rPr lang="en-US" sz="4800">
                <a:solidFill>
                  <a:schemeClr val="bg1"/>
                </a:solidFill>
              </a:rPr>
              <a:t>Click to edit Master title style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838053"/>
      </p:ext>
    </p:extLst>
  </p:cSld>
  <p:clrMapOvr>
    <a:masterClrMapping/>
  </p:clrMapOvr>
  <p:transition>
    <p:fade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hite Background"/>
          <p:cNvSpPr/>
          <p:nvPr/>
        </p:nvSpPr>
        <p:spPr bwMode="auto">
          <a:xfrm>
            <a:off x="1" y="3365500"/>
            <a:ext cx="12192000" cy="34925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00163"/>
      </p:ext>
    </p:extLst>
  </p:cSld>
  <p:clrMapOvr>
    <a:masterClrMapping/>
  </p:clrMapOvr>
  <p:transition>
    <p:fade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ontent 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  <p:sp>
        <p:nvSpPr>
          <p:cNvPr id="6" name="Body"/>
          <p:cNvSpPr>
            <a:spLocks noGrp="1"/>
          </p:cNvSpPr>
          <p:nvPr>
            <p:ph sz="quarter" idx="10"/>
          </p:nvPr>
        </p:nvSpPr>
        <p:spPr>
          <a:xfrm>
            <a:off x="274712" y="2193928"/>
            <a:ext cx="9976860" cy="2719388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sz="20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 sz="20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7126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 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571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Bottom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518612" y="5576547"/>
            <a:ext cx="8069064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619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805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Headlin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2436271"/>
            <a:ext cx="2848714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  <p:sp>
        <p:nvSpPr>
          <p:cNvPr id="6" name="Body"/>
          <p:cNvSpPr>
            <a:spLocks noGrp="1"/>
          </p:cNvSpPr>
          <p:nvPr>
            <p:ph sz="quarter" idx="10"/>
          </p:nvPr>
        </p:nvSpPr>
        <p:spPr>
          <a:xfrm>
            <a:off x="3398139" y="684717"/>
            <a:ext cx="8625516" cy="4420683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sz="20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 sz="20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6987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Headlin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2436271"/>
            <a:ext cx="2848714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4155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ustom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ody"/>
          <p:cNvSpPr>
            <a:spLocks noGrp="1"/>
          </p:cNvSpPr>
          <p:nvPr>
            <p:ph sz="quarter" idx="10"/>
          </p:nvPr>
        </p:nvSpPr>
        <p:spPr>
          <a:xfrm>
            <a:off x="274391" y="2317689"/>
            <a:ext cx="11614318" cy="408311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" name="White Background"/>
          <p:cNvGrpSpPr/>
          <p:nvPr/>
        </p:nvGrpSpPr>
        <p:grpSpPr>
          <a:xfrm>
            <a:off x="-1" y="0"/>
            <a:ext cx="12192001" cy="6858000"/>
            <a:chOff x="-1" y="0"/>
            <a:chExt cx="12188826" cy="6858000"/>
          </a:xfrm>
        </p:grpSpPr>
        <p:sp>
          <p:nvSpPr>
            <p:cNvPr id="3" name="White Rectangle"/>
            <p:cNvSpPr/>
            <p:nvPr userDrawn="1"/>
          </p:nvSpPr>
          <p:spPr bwMode="auto">
            <a:xfrm>
              <a:off x="0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White Rectangle"/>
            <p:cNvSpPr/>
            <p:nvPr userDrawn="1"/>
          </p:nvSpPr>
          <p:spPr bwMode="auto">
            <a:xfrm>
              <a:off x="12051665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White Rectangle"/>
            <p:cNvSpPr/>
            <p:nvPr userDrawn="1"/>
          </p:nvSpPr>
          <p:spPr bwMode="auto">
            <a:xfrm>
              <a:off x="-1" y="0"/>
              <a:ext cx="12188825" cy="212140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4" name="Subhead"/>
          <p:cNvSpPr txBox="1">
            <a:spLocks/>
          </p:cNvSpPr>
          <p:nvPr/>
        </p:nvSpPr>
        <p:spPr>
          <a:xfrm>
            <a:off x="274390" y="1415481"/>
            <a:ext cx="9875336" cy="923922"/>
          </a:xfrm>
          <a:prstGeom prst="rect">
            <a:avLst/>
          </a:prstGeom>
        </p:spPr>
        <p:txBody>
          <a:bodyPr/>
          <a:lstStyle>
            <a:lvl1pPr algn="l" defTabSz="9141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3" b="0" kern="1200" cap="none" spc="-10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4000" dirty="0">
                <a:solidFill>
                  <a:schemeClr val="tx2"/>
                </a:solidFill>
              </a:rPr>
              <a:t>Subhead</a:t>
            </a:r>
          </a:p>
        </p:txBody>
      </p:sp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>
          <a:xfrm>
            <a:off x="274710" y="295279"/>
            <a:ext cx="9875336" cy="923922"/>
          </a:xfrm>
          <a:prstGeom prst="rect">
            <a:avLst/>
          </a:prstGeom>
        </p:spPr>
        <p:txBody>
          <a:bodyPr/>
          <a:lstStyle>
            <a:lvl1pPr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1068623843"/>
      </p:ext>
    </p:extLst>
  </p:cSld>
  <p:clrMapOvr>
    <a:masterClrMapping/>
  </p:clrMapOvr>
  <p:transition>
    <p:fade/>
  </p:transition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 and Custom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" y="0"/>
            <a:ext cx="12192001" cy="6858000"/>
            <a:chOff x="-1" y="0"/>
            <a:chExt cx="12188826" cy="6858000"/>
          </a:xfrm>
        </p:grpSpPr>
        <p:sp>
          <p:nvSpPr>
            <p:cNvPr id="3" name="White Rectangle"/>
            <p:cNvSpPr/>
            <p:nvPr userDrawn="1"/>
          </p:nvSpPr>
          <p:spPr bwMode="auto">
            <a:xfrm>
              <a:off x="0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White Rectangle"/>
            <p:cNvSpPr/>
            <p:nvPr userDrawn="1"/>
          </p:nvSpPr>
          <p:spPr bwMode="auto">
            <a:xfrm>
              <a:off x="12051665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White Rectangle"/>
            <p:cNvSpPr/>
            <p:nvPr userDrawn="1"/>
          </p:nvSpPr>
          <p:spPr bwMode="auto">
            <a:xfrm>
              <a:off x="-1" y="0"/>
              <a:ext cx="12188825" cy="14478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>
          <a:xfrm>
            <a:off x="274710" y="295279"/>
            <a:ext cx="9875336" cy="923922"/>
          </a:xfrm>
          <a:prstGeom prst="rect">
            <a:avLst/>
          </a:prstGeom>
        </p:spPr>
        <p:txBody>
          <a:bodyPr/>
          <a:lstStyle>
            <a:lvl1pPr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3320439354"/>
      </p:ext>
    </p:extLst>
  </p:cSld>
  <p:clrMapOvr>
    <a:masterClrMapping/>
  </p:clrMapOvr>
  <p:transition>
    <p:fade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atement"/>
          <p:cNvSpPr>
            <a:spLocks noGrp="1"/>
          </p:cNvSpPr>
          <p:nvPr>
            <p:ph type="ctrTitle" hasCustomPrompt="1"/>
          </p:nvPr>
        </p:nvSpPr>
        <p:spPr>
          <a:xfrm>
            <a:off x="769466" y="2709521"/>
            <a:ext cx="10722224" cy="12663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8000"/>
            </a:lvl1pPr>
          </a:lstStyle>
          <a:p>
            <a:pPr algn="ctr"/>
            <a:r>
              <a:rPr lang="en-US" sz="7998" dirty="0"/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3732165487"/>
      </p:ext>
    </p:extLst>
  </p:cSld>
  <p:clrMapOvr>
    <a:masterClrMapping/>
  </p:clrMapOvr>
  <p:transition>
    <p:fade/>
  </p:transition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" y="0"/>
            <a:ext cx="12192001" cy="6858000"/>
            <a:chOff x="-1" y="0"/>
            <a:chExt cx="12188826" cy="6858000"/>
          </a:xfrm>
        </p:grpSpPr>
        <p:sp>
          <p:nvSpPr>
            <p:cNvPr id="3" name="White Rectangle"/>
            <p:cNvSpPr/>
            <p:nvPr userDrawn="1"/>
          </p:nvSpPr>
          <p:spPr bwMode="auto">
            <a:xfrm>
              <a:off x="0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White Rectangle"/>
            <p:cNvSpPr/>
            <p:nvPr userDrawn="1"/>
          </p:nvSpPr>
          <p:spPr bwMode="auto">
            <a:xfrm>
              <a:off x="12051665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White Rectangle"/>
            <p:cNvSpPr/>
            <p:nvPr userDrawn="1"/>
          </p:nvSpPr>
          <p:spPr bwMode="auto">
            <a:xfrm>
              <a:off x="-1" y="0"/>
              <a:ext cx="12188825" cy="14478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4452402"/>
      </p:ext>
    </p:extLst>
  </p:cSld>
  <p:clrMapOvr>
    <a:masterClrMapping/>
  </p:clrMapOvr>
  <p:transition>
    <p:fade/>
  </p:transition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ont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dline"/>
          <p:cNvSpPr>
            <a:spLocks noGrp="1"/>
          </p:cNvSpPr>
          <p:nvPr>
            <p:ph type="title"/>
          </p:nvPr>
        </p:nvSpPr>
        <p:spPr>
          <a:xfrm>
            <a:off x="2075001" y="611794"/>
            <a:ext cx="8772126" cy="917575"/>
          </a:xfrm>
          <a:prstGeom prst="rect">
            <a:avLst/>
          </a:prstGeom>
        </p:spPr>
        <p:txBody>
          <a:bodyPr/>
          <a:lstStyle/>
          <a:p>
            <a:r>
              <a:rPr lang="en-US" sz="5400">
                <a:solidFill>
                  <a:srgbClr val="92D050"/>
                </a:solidFill>
              </a:rPr>
              <a:t>Click to edit Master title style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Body"/>
          <p:cNvSpPr>
            <a:spLocks noGrp="1"/>
          </p:cNvSpPr>
          <p:nvPr>
            <p:ph sz="quarter" idx="10"/>
          </p:nvPr>
        </p:nvSpPr>
        <p:spPr>
          <a:xfrm>
            <a:off x="2103900" y="1828800"/>
            <a:ext cx="8743227" cy="43434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114950"/>
      </p:ext>
    </p:extLst>
  </p:cSld>
  <p:clrMapOvr>
    <a:masterClrMapping/>
  </p:clrMapOvr>
  <p:transition>
    <p:fade/>
  </p:transition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dline"/>
          <p:cNvSpPr>
            <a:spLocks noGrp="1"/>
          </p:cNvSpPr>
          <p:nvPr>
            <p:ph type="title"/>
          </p:nvPr>
        </p:nvSpPr>
        <p:spPr>
          <a:xfrm>
            <a:off x="2075001" y="611794"/>
            <a:ext cx="8772126" cy="917575"/>
          </a:xfrm>
          <a:prstGeom prst="rect">
            <a:avLst/>
          </a:prstGeom>
        </p:spPr>
        <p:txBody>
          <a:bodyPr/>
          <a:lstStyle/>
          <a:p>
            <a:r>
              <a:rPr lang="en-US" sz="5400">
                <a:solidFill>
                  <a:srgbClr val="92D050"/>
                </a:solidFill>
              </a:rPr>
              <a:t>Click to edit Master title style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56859"/>
      </p:ext>
    </p:extLst>
  </p:cSld>
  <p:clrMapOvr>
    <a:masterClrMapping/>
  </p:clrMapOvr>
  <p:transition>
    <p:fade/>
  </p:transition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dline"/>
          <p:cNvSpPr>
            <a:spLocks noGrp="1"/>
          </p:cNvSpPr>
          <p:nvPr>
            <p:ph type="title" hasCustomPrompt="1"/>
          </p:nvPr>
        </p:nvSpPr>
        <p:spPr>
          <a:xfrm>
            <a:off x="1052741" y="2970214"/>
            <a:ext cx="10086517" cy="917575"/>
          </a:xfrm>
          <a:prstGeom prst="rect">
            <a:avLst/>
          </a:prstGeom>
        </p:spPr>
        <p:txBody>
          <a:bodyPr/>
          <a:lstStyle>
            <a:lvl1pPr algn="ctr">
              <a:defRPr sz="6000">
                <a:solidFill>
                  <a:srgbClr val="92D050"/>
                </a:solidFill>
              </a:defRPr>
            </a:lvl1pPr>
          </a:lstStyle>
          <a:p>
            <a:r>
              <a:rPr lang="en-US" sz="5400" dirty="0">
                <a:solidFill>
                  <a:srgbClr val="92D050"/>
                </a:solidFill>
              </a:rPr>
              <a:t>Demo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4" name="Picture 3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415409"/>
      </p:ext>
    </p:extLst>
  </p:cSld>
  <p:clrMapOvr>
    <a:masterClrMapping/>
  </p:clrMapOvr>
  <p:transition>
    <p:fade/>
  </p:transition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ure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7"/>
            <a:ext cx="12192000" cy="685216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48000"/>
                </a:srgbClr>
              </a:gs>
              <a:gs pos="0">
                <a:srgbClr val="000000">
                  <a:lumMod val="10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5996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ured 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7"/>
            <a:ext cx="12192000" cy="685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2719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ured 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48000"/>
                </a:srgbClr>
              </a:gs>
              <a:gs pos="0">
                <a:srgbClr val="000000">
                  <a:lumMod val="10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5244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7"/>
            <a:ext cx="12192000" cy="685216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8884871" y="-1"/>
            <a:ext cx="3307130" cy="6855083"/>
          </a:xfrm>
          <a:prstGeom prst="rect">
            <a:avLst/>
          </a:prstGeom>
          <a:solidFill>
            <a:srgbClr val="00AEE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44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6" name="Rounded Rectangle 29"/>
          <p:cNvSpPr/>
          <p:nvPr userDrawn="1"/>
        </p:nvSpPr>
        <p:spPr bwMode="black">
          <a:xfrm>
            <a:off x="9884269" y="1944139"/>
            <a:ext cx="1308334" cy="3044320"/>
          </a:xfrm>
          <a:custGeom>
            <a:avLst/>
            <a:gdLst/>
            <a:ahLst/>
            <a:cxnLst/>
            <a:rect l="l" t="t" r="r" b="b"/>
            <a:pathLst>
              <a:path w="2136009" h="4350877">
                <a:moveTo>
                  <a:pt x="111238" y="2095565"/>
                </a:moveTo>
                <a:cubicBezTo>
                  <a:pt x="168383" y="2095565"/>
                  <a:pt x="215464" y="2138656"/>
                  <a:pt x="221204" y="2194180"/>
                </a:cubicBezTo>
                <a:lnTo>
                  <a:pt x="222888" y="2194180"/>
                </a:lnTo>
                <a:cubicBezTo>
                  <a:pt x="222888" y="2661471"/>
                  <a:pt x="601700" y="3040283"/>
                  <a:pt x="1068991" y="3040283"/>
                </a:cubicBezTo>
                <a:cubicBezTo>
                  <a:pt x="1530017" y="3040283"/>
                  <a:pt x="1904922" y="2671559"/>
                  <a:pt x="1914148" y="2212909"/>
                </a:cubicBezTo>
                <a:cubicBezTo>
                  <a:pt x="1913589" y="2210904"/>
                  <a:pt x="1913533" y="2208860"/>
                  <a:pt x="1913533" y="2206803"/>
                </a:cubicBezTo>
                <a:cubicBezTo>
                  <a:pt x="1913533" y="2145368"/>
                  <a:pt x="1963336" y="2095565"/>
                  <a:pt x="2024771" y="2095565"/>
                </a:cubicBezTo>
                <a:cubicBezTo>
                  <a:pt x="2081917" y="2095565"/>
                  <a:pt x="2128997" y="2138656"/>
                  <a:pt x="2134737" y="2194180"/>
                </a:cubicBezTo>
                <a:lnTo>
                  <a:pt x="2136009" y="2194180"/>
                </a:lnTo>
                <a:lnTo>
                  <a:pt x="2135585" y="2202590"/>
                </a:lnTo>
                <a:cubicBezTo>
                  <a:pt x="2135983" y="2203980"/>
                  <a:pt x="2136009" y="2205388"/>
                  <a:pt x="2136009" y="2206803"/>
                </a:cubicBezTo>
                <a:lnTo>
                  <a:pt x="2134732" y="2219472"/>
                </a:lnTo>
                <a:cubicBezTo>
                  <a:pt x="2123259" y="2751175"/>
                  <a:pt x="1722042" y="3186685"/>
                  <a:pt x="1205164" y="3251541"/>
                </a:cubicBezTo>
                <a:lnTo>
                  <a:pt x="1205164" y="3820541"/>
                </a:lnTo>
                <a:lnTo>
                  <a:pt x="1457555" y="3820541"/>
                </a:lnTo>
                <a:cubicBezTo>
                  <a:pt x="1604003" y="3820541"/>
                  <a:pt x="1722723" y="3939261"/>
                  <a:pt x="1722723" y="4085709"/>
                </a:cubicBezTo>
                <a:lnTo>
                  <a:pt x="1722722" y="4085709"/>
                </a:lnTo>
                <a:cubicBezTo>
                  <a:pt x="1722722" y="4232157"/>
                  <a:pt x="1604002" y="4350877"/>
                  <a:pt x="1457554" y="4350877"/>
                </a:cubicBezTo>
                <a:lnTo>
                  <a:pt x="678455" y="4350876"/>
                </a:lnTo>
                <a:cubicBezTo>
                  <a:pt x="532007" y="4350876"/>
                  <a:pt x="413288" y="4232157"/>
                  <a:pt x="413287" y="4085709"/>
                </a:cubicBezTo>
                <a:cubicBezTo>
                  <a:pt x="413288" y="3939261"/>
                  <a:pt x="532007" y="3820541"/>
                  <a:pt x="678455" y="3820541"/>
                </a:cubicBezTo>
                <a:lnTo>
                  <a:pt x="930844" y="3820541"/>
                </a:lnTo>
                <a:lnTo>
                  <a:pt x="930844" y="3251239"/>
                </a:lnTo>
                <a:cubicBezTo>
                  <a:pt x="419935" y="3186221"/>
                  <a:pt x="22536" y="2758927"/>
                  <a:pt x="4029" y="2234922"/>
                </a:cubicBezTo>
                <a:cubicBezTo>
                  <a:pt x="1255" y="2226017"/>
                  <a:pt x="0" y="2216556"/>
                  <a:pt x="0" y="2206803"/>
                </a:cubicBezTo>
                <a:cubicBezTo>
                  <a:pt x="0" y="2145368"/>
                  <a:pt x="49803" y="2095565"/>
                  <a:pt x="111238" y="2095565"/>
                </a:cubicBezTo>
                <a:close/>
                <a:moveTo>
                  <a:pt x="1050366" y="0"/>
                </a:moveTo>
                <a:lnTo>
                  <a:pt x="1085642" y="0"/>
                </a:lnTo>
                <a:cubicBezTo>
                  <a:pt x="1458724" y="0"/>
                  <a:pt x="1761980" y="298955"/>
                  <a:pt x="1767734" y="670400"/>
                </a:cubicBezTo>
                <a:lnTo>
                  <a:pt x="1582354" y="670400"/>
                </a:lnTo>
                <a:cubicBezTo>
                  <a:pt x="1489769" y="670400"/>
                  <a:pt x="1414714" y="745455"/>
                  <a:pt x="1414714" y="838040"/>
                </a:cubicBezTo>
                <a:cubicBezTo>
                  <a:pt x="1414714" y="930625"/>
                  <a:pt x="1489769" y="1005680"/>
                  <a:pt x="1582354" y="1005680"/>
                </a:cubicBezTo>
                <a:lnTo>
                  <a:pt x="1769044" y="1005680"/>
                </a:lnTo>
                <a:lnTo>
                  <a:pt x="1769044" y="1319453"/>
                </a:lnTo>
                <a:lnTo>
                  <a:pt x="1582354" y="1319453"/>
                </a:lnTo>
                <a:cubicBezTo>
                  <a:pt x="1489769" y="1319453"/>
                  <a:pt x="1414714" y="1394508"/>
                  <a:pt x="1414714" y="1487093"/>
                </a:cubicBezTo>
                <a:cubicBezTo>
                  <a:pt x="1414714" y="1579678"/>
                  <a:pt x="1489769" y="1654733"/>
                  <a:pt x="1582354" y="1654733"/>
                </a:cubicBezTo>
                <a:lnTo>
                  <a:pt x="1769044" y="1654733"/>
                </a:lnTo>
                <a:lnTo>
                  <a:pt x="1769044" y="1968506"/>
                </a:lnTo>
                <a:lnTo>
                  <a:pt x="1582354" y="1968506"/>
                </a:lnTo>
                <a:cubicBezTo>
                  <a:pt x="1489769" y="1968506"/>
                  <a:pt x="1414714" y="2043561"/>
                  <a:pt x="1414714" y="2136146"/>
                </a:cubicBezTo>
                <a:cubicBezTo>
                  <a:pt x="1414714" y="2228731"/>
                  <a:pt x="1489769" y="2303786"/>
                  <a:pt x="1582354" y="2303786"/>
                </a:cubicBezTo>
                <a:lnTo>
                  <a:pt x="1758275" y="2303786"/>
                </a:lnTo>
                <a:cubicBezTo>
                  <a:pt x="1709241" y="2630669"/>
                  <a:pt x="1426601" y="2880360"/>
                  <a:pt x="1085642" y="2880360"/>
                </a:cubicBezTo>
                <a:lnTo>
                  <a:pt x="1050366" y="2880360"/>
                </a:lnTo>
                <a:cubicBezTo>
                  <a:pt x="709407" y="2880360"/>
                  <a:pt x="426767" y="2630669"/>
                  <a:pt x="377733" y="2303786"/>
                </a:cubicBezTo>
                <a:lnTo>
                  <a:pt x="549845" y="2303786"/>
                </a:lnTo>
                <a:cubicBezTo>
                  <a:pt x="642430" y="2303786"/>
                  <a:pt x="717485" y="2228731"/>
                  <a:pt x="717485" y="2136146"/>
                </a:cubicBezTo>
                <a:cubicBezTo>
                  <a:pt x="717485" y="2043561"/>
                  <a:pt x="642430" y="1968506"/>
                  <a:pt x="549845" y="1968506"/>
                </a:cubicBezTo>
                <a:lnTo>
                  <a:pt x="366964" y="1968506"/>
                </a:lnTo>
                <a:lnTo>
                  <a:pt x="366964" y="1654733"/>
                </a:lnTo>
                <a:lnTo>
                  <a:pt x="549845" y="1654733"/>
                </a:lnTo>
                <a:cubicBezTo>
                  <a:pt x="642430" y="1654733"/>
                  <a:pt x="717485" y="1579678"/>
                  <a:pt x="717485" y="1487093"/>
                </a:cubicBezTo>
                <a:cubicBezTo>
                  <a:pt x="717485" y="1394508"/>
                  <a:pt x="642430" y="1319453"/>
                  <a:pt x="549845" y="1319453"/>
                </a:cubicBezTo>
                <a:lnTo>
                  <a:pt x="366964" y="1319453"/>
                </a:lnTo>
                <a:lnTo>
                  <a:pt x="366964" y="1005680"/>
                </a:lnTo>
                <a:lnTo>
                  <a:pt x="549845" y="1005680"/>
                </a:lnTo>
                <a:cubicBezTo>
                  <a:pt x="642430" y="1005680"/>
                  <a:pt x="717485" y="930625"/>
                  <a:pt x="717485" y="838040"/>
                </a:cubicBezTo>
                <a:cubicBezTo>
                  <a:pt x="717485" y="745455"/>
                  <a:pt x="642430" y="670400"/>
                  <a:pt x="549845" y="670400"/>
                </a:cubicBezTo>
                <a:lnTo>
                  <a:pt x="368275" y="670400"/>
                </a:lnTo>
                <a:cubicBezTo>
                  <a:pt x="374028" y="298955"/>
                  <a:pt x="677284" y="0"/>
                  <a:pt x="1050366" y="0"/>
                </a:cubicBezTo>
                <a:close/>
              </a:path>
            </a:pathLst>
          </a:cu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5"/>
          <p:cNvSpPr>
            <a:spLocks noGrp="1"/>
          </p:cNvSpPr>
          <p:nvPr>
            <p:ph type="title" idx="4294967295"/>
          </p:nvPr>
        </p:nvSpPr>
        <p:spPr>
          <a:xfrm>
            <a:off x="461264" y="158735"/>
            <a:ext cx="3694118" cy="24138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8800"/>
            </a:lvl1pPr>
          </a:lstStyle>
          <a:p>
            <a:r>
              <a:rPr lang="en-US" sz="8798" dirty="0">
                <a:solidFill>
                  <a:schemeClr val="bg1">
                    <a:alpha val="99000"/>
                  </a:schemeClr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25794632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 to 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5"/>
            <a:ext cx="12192000" cy="685216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10187268" y="-1"/>
            <a:ext cx="2004732" cy="6855083"/>
          </a:xfrm>
          <a:prstGeom prst="rect">
            <a:avLst/>
          </a:prstGeom>
          <a:solidFill>
            <a:srgbClr val="8CC6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44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9" name="Freeform 64"/>
          <p:cNvSpPr>
            <a:spLocks noEditPoints="1"/>
          </p:cNvSpPr>
          <p:nvPr userDrawn="1"/>
        </p:nvSpPr>
        <p:spPr bwMode="black">
          <a:xfrm flipH="1">
            <a:off x="10598291" y="233151"/>
            <a:ext cx="1182686" cy="908302"/>
          </a:xfrm>
          <a:custGeom>
            <a:avLst/>
            <a:gdLst>
              <a:gd name="T0" fmla="*/ 12 w 221"/>
              <a:gd name="T1" fmla="*/ 104 h 170"/>
              <a:gd name="T2" fmla="*/ 6 w 221"/>
              <a:gd name="T3" fmla="*/ 103 h 170"/>
              <a:gd name="T4" fmla="*/ 2 w 221"/>
              <a:gd name="T5" fmla="*/ 108 h 170"/>
              <a:gd name="T6" fmla="*/ 10 w 221"/>
              <a:gd name="T7" fmla="*/ 141 h 170"/>
              <a:gd name="T8" fmla="*/ 16 w 221"/>
              <a:gd name="T9" fmla="*/ 143 h 170"/>
              <a:gd name="T10" fmla="*/ 21 w 221"/>
              <a:gd name="T11" fmla="*/ 139 h 170"/>
              <a:gd name="T12" fmla="*/ 12 w 221"/>
              <a:gd name="T13" fmla="*/ 104 h 170"/>
              <a:gd name="T14" fmla="*/ 185 w 221"/>
              <a:gd name="T15" fmla="*/ 8 h 170"/>
              <a:gd name="T16" fmla="*/ 219 w 221"/>
              <a:gd name="T17" fmla="*/ 136 h 170"/>
              <a:gd name="T18" fmla="*/ 209 w 221"/>
              <a:gd name="T19" fmla="*/ 139 h 170"/>
              <a:gd name="T20" fmla="*/ 175 w 221"/>
              <a:gd name="T21" fmla="*/ 10 h 170"/>
              <a:gd name="T22" fmla="*/ 185 w 221"/>
              <a:gd name="T23" fmla="*/ 8 h 170"/>
              <a:gd name="T24" fmla="*/ 104 w 221"/>
              <a:gd name="T25" fmla="*/ 170 h 170"/>
              <a:gd name="T26" fmla="*/ 85 w 221"/>
              <a:gd name="T27" fmla="*/ 170 h 170"/>
              <a:gd name="T28" fmla="*/ 63 w 221"/>
              <a:gd name="T29" fmla="*/ 143 h 170"/>
              <a:gd name="T30" fmla="*/ 73 w 221"/>
              <a:gd name="T31" fmla="*/ 143 h 170"/>
              <a:gd name="T32" fmla="*/ 85 w 221"/>
              <a:gd name="T33" fmla="*/ 157 h 170"/>
              <a:gd name="T34" fmla="*/ 104 w 221"/>
              <a:gd name="T35" fmla="*/ 157 h 170"/>
              <a:gd name="T36" fmla="*/ 116 w 221"/>
              <a:gd name="T37" fmla="*/ 143 h 170"/>
              <a:gd name="T38" fmla="*/ 128 w 221"/>
              <a:gd name="T39" fmla="*/ 143 h 170"/>
              <a:gd name="T40" fmla="*/ 104 w 221"/>
              <a:gd name="T41" fmla="*/ 170 h 170"/>
              <a:gd name="T42" fmla="*/ 18 w 221"/>
              <a:gd name="T43" fmla="*/ 102 h 170"/>
              <a:gd name="T44" fmla="*/ 168 w 221"/>
              <a:gd name="T45" fmla="*/ 16 h 170"/>
              <a:gd name="T46" fmla="*/ 172 w 221"/>
              <a:gd name="T47" fmla="*/ 30 h 170"/>
              <a:gd name="T48" fmla="*/ 20 w 221"/>
              <a:gd name="T49" fmla="*/ 109 h 170"/>
              <a:gd name="T50" fmla="*/ 18 w 221"/>
              <a:gd name="T51" fmla="*/ 102 h 170"/>
              <a:gd name="T52" fmla="*/ 185 w 221"/>
              <a:gd name="T53" fmla="*/ 79 h 170"/>
              <a:gd name="T54" fmla="*/ 201 w 221"/>
              <a:gd name="T55" fmla="*/ 137 h 170"/>
              <a:gd name="T56" fmla="*/ 28 w 221"/>
              <a:gd name="T57" fmla="*/ 138 h 170"/>
              <a:gd name="T58" fmla="*/ 24 w 221"/>
              <a:gd name="T59" fmla="*/ 122 h 170"/>
              <a:gd name="T60" fmla="*/ 185 w 221"/>
              <a:gd name="T61" fmla="*/ 79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21" h="170">
                <a:moveTo>
                  <a:pt x="12" y="104"/>
                </a:moveTo>
                <a:cubicBezTo>
                  <a:pt x="6" y="103"/>
                  <a:pt x="6" y="103"/>
                  <a:pt x="6" y="103"/>
                </a:cubicBezTo>
                <a:cubicBezTo>
                  <a:pt x="3" y="103"/>
                  <a:pt x="0" y="104"/>
                  <a:pt x="2" y="108"/>
                </a:cubicBezTo>
                <a:cubicBezTo>
                  <a:pt x="10" y="141"/>
                  <a:pt x="10" y="141"/>
                  <a:pt x="10" y="141"/>
                </a:cubicBezTo>
                <a:cubicBezTo>
                  <a:pt x="12" y="145"/>
                  <a:pt x="14" y="144"/>
                  <a:pt x="16" y="143"/>
                </a:cubicBezTo>
                <a:cubicBezTo>
                  <a:pt x="21" y="139"/>
                  <a:pt x="21" y="139"/>
                  <a:pt x="21" y="139"/>
                </a:cubicBezTo>
                <a:cubicBezTo>
                  <a:pt x="12" y="104"/>
                  <a:pt x="12" y="104"/>
                  <a:pt x="12" y="104"/>
                </a:cubicBezTo>
                <a:close/>
                <a:moveTo>
                  <a:pt x="185" y="8"/>
                </a:moveTo>
                <a:cubicBezTo>
                  <a:pt x="219" y="136"/>
                  <a:pt x="219" y="136"/>
                  <a:pt x="219" y="136"/>
                </a:cubicBezTo>
                <a:cubicBezTo>
                  <a:pt x="221" y="143"/>
                  <a:pt x="211" y="146"/>
                  <a:pt x="209" y="139"/>
                </a:cubicBezTo>
                <a:cubicBezTo>
                  <a:pt x="175" y="10"/>
                  <a:pt x="175" y="10"/>
                  <a:pt x="175" y="10"/>
                </a:cubicBezTo>
                <a:cubicBezTo>
                  <a:pt x="173" y="3"/>
                  <a:pt x="183" y="0"/>
                  <a:pt x="185" y="8"/>
                </a:cubicBezTo>
                <a:close/>
                <a:moveTo>
                  <a:pt x="104" y="170"/>
                </a:moveTo>
                <a:cubicBezTo>
                  <a:pt x="85" y="170"/>
                  <a:pt x="85" y="170"/>
                  <a:pt x="85" y="170"/>
                </a:cubicBezTo>
                <a:cubicBezTo>
                  <a:pt x="69" y="170"/>
                  <a:pt x="62" y="156"/>
                  <a:pt x="63" y="143"/>
                </a:cubicBezTo>
                <a:cubicBezTo>
                  <a:pt x="73" y="143"/>
                  <a:pt x="73" y="143"/>
                  <a:pt x="73" y="143"/>
                </a:cubicBezTo>
                <a:cubicBezTo>
                  <a:pt x="73" y="150"/>
                  <a:pt x="77" y="157"/>
                  <a:pt x="85" y="157"/>
                </a:cubicBezTo>
                <a:cubicBezTo>
                  <a:pt x="104" y="157"/>
                  <a:pt x="104" y="157"/>
                  <a:pt x="104" y="157"/>
                </a:cubicBezTo>
                <a:cubicBezTo>
                  <a:pt x="112" y="157"/>
                  <a:pt x="116" y="150"/>
                  <a:pt x="116" y="143"/>
                </a:cubicBezTo>
                <a:cubicBezTo>
                  <a:pt x="128" y="143"/>
                  <a:pt x="128" y="143"/>
                  <a:pt x="128" y="143"/>
                </a:cubicBezTo>
                <a:cubicBezTo>
                  <a:pt x="128" y="156"/>
                  <a:pt x="120" y="170"/>
                  <a:pt x="104" y="170"/>
                </a:cubicBezTo>
                <a:close/>
                <a:moveTo>
                  <a:pt x="18" y="102"/>
                </a:moveTo>
                <a:cubicBezTo>
                  <a:pt x="168" y="16"/>
                  <a:pt x="168" y="16"/>
                  <a:pt x="168" y="16"/>
                </a:cubicBezTo>
                <a:cubicBezTo>
                  <a:pt x="172" y="30"/>
                  <a:pt x="172" y="30"/>
                  <a:pt x="172" y="30"/>
                </a:cubicBezTo>
                <a:cubicBezTo>
                  <a:pt x="20" y="109"/>
                  <a:pt x="20" y="109"/>
                  <a:pt x="20" y="109"/>
                </a:cubicBezTo>
                <a:cubicBezTo>
                  <a:pt x="18" y="102"/>
                  <a:pt x="18" y="102"/>
                  <a:pt x="18" y="102"/>
                </a:cubicBezTo>
                <a:close/>
                <a:moveTo>
                  <a:pt x="185" y="79"/>
                </a:moveTo>
                <a:cubicBezTo>
                  <a:pt x="201" y="137"/>
                  <a:pt x="201" y="137"/>
                  <a:pt x="201" y="137"/>
                </a:cubicBezTo>
                <a:cubicBezTo>
                  <a:pt x="28" y="138"/>
                  <a:pt x="28" y="138"/>
                  <a:pt x="28" y="138"/>
                </a:cubicBezTo>
                <a:cubicBezTo>
                  <a:pt x="24" y="122"/>
                  <a:pt x="24" y="122"/>
                  <a:pt x="24" y="122"/>
                </a:cubicBezTo>
                <a:cubicBezTo>
                  <a:pt x="185" y="79"/>
                  <a:pt x="185" y="79"/>
                  <a:pt x="185" y="7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3943" tIns="41972" rIns="83943" bIns="41972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3255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32" b="0" i="0" u="none" strike="noStrike" kern="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9800" y="233151"/>
            <a:ext cx="9310688" cy="6416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534890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0056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0372479"/>
      </p:ext>
    </p:extLst>
  </p:cSld>
  <p:clrMapOvr>
    <a:masterClrMapping/>
  </p:clrMapOvr>
  <p:transition>
    <p:fade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Blue Blank">
    <p:bg>
      <p:bgPr>
        <a:solidFill>
          <a:srgbClr val="0040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3444099"/>
      </p:ext>
    </p:extLst>
  </p:cSld>
  <p:clrMapOvr>
    <a:masterClrMapping/>
  </p:clrMapOvr>
  <p:transition>
    <p:fade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0862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y Blank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6025619"/>
      </p:ext>
    </p:extLst>
  </p:cSld>
  <p:clrMapOvr>
    <a:masterClrMapping/>
  </p:clrMapOvr>
  <p:transition>
    <p:fade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en Blank">
    <p:bg>
      <p:bgPr>
        <a:solidFill>
          <a:srgbClr val="0036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7976168"/>
      </p:ext>
    </p:extLst>
  </p:cSld>
  <p:clrMapOvr>
    <a:masterClrMapping/>
  </p:clrMapOvr>
  <p:transition>
    <p:fade/>
  </p:transition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rple Blank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9982698"/>
      </p:ext>
    </p:extLst>
  </p:cSld>
  <p:clrMapOvr>
    <a:masterClrMapping/>
  </p:clrMapOvr>
  <p:transition>
    <p:fade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hite Background"/>
          <p:cNvSpPr/>
          <p:nvPr/>
        </p:nvSpPr>
        <p:spPr bwMode="auto">
          <a:xfrm>
            <a:off x="1" y="3365500"/>
            <a:ext cx="12192000" cy="34925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Body"/>
          <p:cNvSpPr>
            <a:spLocks noGrp="1"/>
          </p:cNvSpPr>
          <p:nvPr>
            <p:ph type="body" sz="quarter" idx="11"/>
          </p:nvPr>
        </p:nvSpPr>
        <p:spPr>
          <a:xfrm>
            <a:off x="373985" y="4824404"/>
            <a:ext cx="6750030" cy="1139825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ubhead"/>
          <p:cNvSpPr>
            <a:spLocks noGrp="1"/>
          </p:cNvSpPr>
          <p:nvPr>
            <p:ph type="body" sz="quarter" idx="12" hasCustomPrompt="1"/>
          </p:nvPr>
        </p:nvSpPr>
        <p:spPr>
          <a:xfrm>
            <a:off x="374748" y="3873501"/>
            <a:ext cx="6748632" cy="9509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336076" indent="0">
              <a:buNone/>
              <a:defRPr>
                <a:solidFill>
                  <a:schemeClr val="tx2"/>
                </a:solidFill>
              </a:defRPr>
            </a:lvl2pPr>
            <a:lvl3pPr marL="560127" indent="0">
              <a:buNone/>
              <a:defRPr>
                <a:solidFill>
                  <a:schemeClr val="tx2"/>
                </a:solidFill>
              </a:defRPr>
            </a:lvl3pPr>
            <a:lvl4pPr marL="784178" indent="0">
              <a:buNone/>
              <a:defRPr>
                <a:solidFill>
                  <a:schemeClr val="tx2"/>
                </a:solidFill>
              </a:defRPr>
            </a:lvl4pPr>
            <a:lvl5pPr marL="1008229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7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/>
          <a:p>
            <a:r>
              <a:rPr lang="en-US" sz="4800">
                <a:solidFill>
                  <a:schemeClr val="bg1"/>
                </a:solidFill>
              </a:rPr>
              <a:t>Click to edit Master title style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628345"/>
      </p:ext>
    </p:extLst>
  </p:cSld>
  <p:clrMapOvr>
    <a:masterClrMapping/>
  </p:clrMapOvr>
  <p:transition>
    <p:fade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lors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325051" y="1906413"/>
            <a:ext cx="4214127" cy="40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  <p:sldLayoutId id="2147483752" r:id="rId18"/>
    <p:sldLayoutId id="2147483753" r:id="rId19"/>
    <p:sldLayoutId id="2147483754" r:id="rId20"/>
    <p:sldLayoutId id="2147483755" r:id="rId21"/>
    <p:sldLayoutId id="2147483756" r:id="rId22"/>
    <p:sldLayoutId id="2147483757" r:id="rId23"/>
    <p:sldLayoutId id="2147483768" r:id="rId24"/>
    <p:sldLayoutId id="2147483772" r:id="rId25"/>
    <p:sldLayoutId id="2147483770" r:id="rId26"/>
    <p:sldLayoutId id="2147483771" r:id="rId27"/>
    <p:sldLayoutId id="2147483773" r:id="rId28"/>
    <p:sldLayoutId id="2147483819" r:id="rId29"/>
  </p:sldLayoutIdLst>
  <p:transition>
    <p:fade/>
  </p:transition>
  <p:hf hdr="0" ftr="0" dt="0"/>
  <p:txStyles>
    <p:titleStyle>
      <a:lvl1pPr algn="l" defTabSz="914180" rtl="0" eaLnBrk="1" latinLnBrk="0" hangingPunct="1">
        <a:lnSpc>
          <a:spcPct val="90000"/>
        </a:lnSpc>
        <a:spcBef>
          <a:spcPct val="0"/>
        </a:spcBef>
        <a:buNone/>
        <a:defRPr lang="en-US" sz="5293" b="0" kern="1200" cap="none" spc="-100" baseline="0" dirty="0" smtClean="0">
          <a:ln w="3175">
            <a:noFill/>
          </a:ln>
          <a:solidFill>
            <a:schemeClr val="bg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6076" marR="0" indent="-336076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3920" kern="1200" spc="0" baseline="0">
          <a:solidFill>
            <a:schemeClr val="bg1"/>
          </a:solidFill>
          <a:latin typeface="+mj-lt"/>
          <a:ea typeface="+mn-ea"/>
          <a:cs typeface="+mn-cs"/>
        </a:defRPr>
      </a:lvl1pPr>
      <a:lvl2pPr marL="572574" marR="0" indent="-236498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2352" kern="1200" spc="0" baseline="0">
          <a:solidFill>
            <a:schemeClr val="bg1"/>
          </a:solidFill>
          <a:latin typeface="+mn-lt"/>
          <a:ea typeface="+mn-ea"/>
          <a:cs typeface="+mn-cs"/>
        </a:defRPr>
      </a:lvl2pPr>
      <a:lvl3pPr marL="784178" marR="0" indent="-224051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2352" kern="1200" spc="0" baseline="0">
          <a:solidFill>
            <a:schemeClr val="bg1"/>
          </a:solidFill>
          <a:latin typeface="+mn-lt"/>
          <a:ea typeface="+mn-ea"/>
          <a:cs typeface="+mn-cs"/>
        </a:defRPr>
      </a:lvl3pPr>
      <a:lvl4pPr marL="1008229" marR="0" indent="-224051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1960" kern="1200" spc="0" baseline="0">
          <a:solidFill>
            <a:schemeClr val="bg1"/>
          </a:solidFill>
          <a:latin typeface="+mn-lt"/>
          <a:ea typeface="+mn-ea"/>
          <a:cs typeface="+mn-cs"/>
        </a:defRPr>
      </a:lvl4pPr>
      <a:lvl5pPr marL="1232280" marR="0" indent="-224051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1960" kern="1200" spc="0" baseline="0">
          <a:solidFill>
            <a:schemeClr val="bg1"/>
          </a:solidFill>
          <a:latin typeface="+mn-lt"/>
          <a:ea typeface="+mn-ea"/>
          <a:cs typeface="+mn-cs"/>
        </a:defRPr>
      </a:lvl5pPr>
      <a:lvl6pPr marL="2513996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87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77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68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57090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914180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3pPr>
      <a:lvl4pPr marL="1371271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4pPr>
      <a:lvl5pPr marL="1828361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5pPr>
      <a:lvl6pPr marL="2285452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6pPr>
      <a:lvl7pPr marL="2742541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7pPr>
      <a:lvl8pPr marL="3199632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8pPr>
      <a:lvl9pPr marL="3656723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orient="horz" pos="4219">
          <p15:clr>
            <a:srgbClr val="5ACBF0"/>
          </p15:clr>
        </p15:guide>
        <p15:guide id="5" pos="749">
          <p15:clr>
            <a:srgbClr val="5ACBF0"/>
          </p15:clr>
        </p15:guide>
        <p15:guide id="6" pos="1325">
          <p15:clr>
            <a:srgbClr val="5ACBF0"/>
          </p15:clr>
        </p15:guide>
        <p15:guide id="7" pos="1901">
          <p15:clr>
            <a:srgbClr val="5ACBF0"/>
          </p15:clr>
        </p15:guide>
        <p15:guide id="8" pos="2477">
          <p15:clr>
            <a:srgbClr val="5ACBF0"/>
          </p15:clr>
        </p15:guide>
        <p15:guide id="9" pos="3053">
          <p15:clr>
            <a:srgbClr val="5ACBF0"/>
          </p15:clr>
        </p15:guide>
        <p15:guide id="10" pos="3629">
          <p15:clr>
            <a:srgbClr val="5ACBF0"/>
          </p15:clr>
        </p15:guide>
        <p15:guide id="11" pos="4205">
          <p15:clr>
            <a:srgbClr val="5ACBF0"/>
          </p15:clr>
        </p15:guide>
        <p15:guide id="12" pos="4781">
          <p15:clr>
            <a:srgbClr val="5ACBF0"/>
          </p15:clr>
        </p15:guide>
        <p15:guide id="13" pos="5357">
          <p15:clr>
            <a:srgbClr val="5ACBF0"/>
          </p15:clr>
        </p15:guide>
        <p15:guide id="14" pos="5933">
          <p15:clr>
            <a:srgbClr val="5ACBF0"/>
          </p15:clr>
        </p15:guide>
        <p15:guide id="15" pos="6509">
          <p15:clr>
            <a:srgbClr val="5ACBF0"/>
          </p15:clr>
        </p15:guide>
        <p15:guide id="16" pos="7085">
          <p15:clr>
            <a:srgbClr val="5ACBF0"/>
          </p15:clr>
        </p15:guide>
        <p15:guide id="17" orient="horz" pos="763">
          <p15:clr>
            <a:srgbClr val="5ACBF0"/>
          </p15:clr>
        </p15:guide>
        <p15:guide id="18" orient="horz" pos="1339">
          <p15:clr>
            <a:srgbClr val="5ACBF0"/>
          </p15:clr>
        </p15:guide>
        <p15:guide id="19" orient="horz" pos="1915">
          <p15:clr>
            <a:srgbClr val="5ACBF0"/>
          </p15:clr>
        </p15:guide>
        <p15:guide id="20" orient="horz" pos="2491">
          <p15:clr>
            <a:srgbClr val="5ACBF0"/>
          </p15:clr>
        </p15:guide>
        <p15:guide id="21" orient="horz" pos="3067">
          <p15:clr>
            <a:srgbClr val="5ACBF0"/>
          </p15:clr>
        </p15:guide>
        <p15:guide id="22" orient="horz" pos="3643">
          <p15:clr>
            <a:srgbClr val="5ACBF0"/>
          </p15:clr>
        </p15:guide>
        <p15:guide id="23" pos="288">
          <p15:clr>
            <a:srgbClr val="C35EA4"/>
          </p15:clr>
        </p15:guide>
        <p15:guide id="24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log-analytic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Relationship Id="rId5" Type="http://schemas.openxmlformats.org/officeDocument/2006/relationships/hyperlink" Target="https://docs.microsoft.com/en-us/azure/monitoring-and-diagnostics/monitoring-activity-log-alerts-new-experience" TargetMode="External"/><Relationship Id="rId4" Type="http://schemas.openxmlformats.org/officeDocument/2006/relationships/hyperlink" Target="https://docs.microsoft.com/en-us/azure/monitoring-and-diagnostics/monitoring-activity-log-alerts-on-service-notificatio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856" y="889130"/>
            <a:ext cx="10722224" cy="2838680"/>
          </a:xfrm>
        </p:spPr>
        <p:txBody>
          <a:bodyPr/>
          <a:lstStyle/>
          <a:p>
            <a:r>
              <a:rPr lang="en-US" b="1" dirty="0"/>
              <a:t>Step 4</a:t>
            </a:r>
            <a:br>
              <a:rPr lang="en-US" b="1" dirty="0"/>
            </a:br>
            <a:r>
              <a:rPr lang="fr-CA" b="1" dirty="0"/>
              <a:t>Log Analytics</a:t>
            </a:r>
            <a:endParaRPr lang="en-US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82435" y="3632886"/>
            <a:ext cx="10722224" cy="263479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3237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159" b="0" kern="1200" cap="none" spc="-102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endParaRPr lang="en-CA" sz="3921" b="1" dirty="0"/>
          </a:p>
        </p:txBody>
      </p:sp>
    </p:spTree>
    <p:extLst>
      <p:ext uri="{BB962C8B-B14F-4D97-AF65-F5344CB8AC3E}">
        <p14:creationId xmlns:p14="http://schemas.microsoft.com/office/powerpoint/2010/main" val="347525773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856" y="889131"/>
            <a:ext cx="10722224" cy="1195233"/>
          </a:xfrm>
        </p:spPr>
        <p:txBody>
          <a:bodyPr/>
          <a:lstStyle/>
          <a:p>
            <a:r>
              <a:rPr lang="en-US" b="1" dirty="0"/>
              <a:t>Goal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82435" y="2980788"/>
            <a:ext cx="10722224" cy="328689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3237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159" b="0" kern="1200" cap="none" spc="-102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CA" sz="3921" dirty="0"/>
              <a:t>Empower yourself with knowledge about what happens with your Azure resources</a:t>
            </a:r>
          </a:p>
        </p:txBody>
      </p:sp>
    </p:spTree>
    <p:extLst>
      <p:ext uri="{BB962C8B-B14F-4D97-AF65-F5344CB8AC3E}">
        <p14:creationId xmlns:p14="http://schemas.microsoft.com/office/powerpoint/2010/main" val="236206204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28FB58-C0B0-4CF5-A9E4-81B34B6DF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4888" y="1263781"/>
            <a:ext cx="10722224" cy="1266359"/>
          </a:xfrm>
        </p:spPr>
        <p:txBody>
          <a:bodyPr/>
          <a:lstStyle/>
          <a:p>
            <a:r>
              <a:rPr lang="fr-CA" dirty="0" err="1"/>
              <a:t>I’d</a:t>
            </a:r>
            <a:r>
              <a:rPr lang="fr-CA" dirty="0"/>
              <a:t> like to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notified</a:t>
            </a:r>
            <a:r>
              <a:rPr lang="fr-CA" dirty="0"/>
              <a:t> </a:t>
            </a:r>
            <a:r>
              <a:rPr lang="fr-CA" dirty="0" err="1"/>
              <a:t>when</a:t>
            </a:r>
            <a:r>
              <a:rPr lang="fr-CA" dirty="0"/>
              <a:t> </a:t>
            </a:r>
            <a:r>
              <a:rPr lang="fr-CA" dirty="0" err="1"/>
              <a:t>someone</a:t>
            </a:r>
            <a:r>
              <a:rPr lang="fr-CA" dirty="0"/>
              <a:t> </a:t>
            </a:r>
            <a:r>
              <a:rPr lang="fr-CA" dirty="0" err="1"/>
              <a:t>access</a:t>
            </a:r>
            <a:r>
              <a:rPr lang="fr-CA" dirty="0"/>
              <a:t> sensitive information in production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232170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28FB58-C0B0-4CF5-A9E4-81B34B6DF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4888" y="1263781"/>
            <a:ext cx="10722224" cy="1266359"/>
          </a:xfrm>
        </p:spPr>
        <p:txBody>
          <a:bodyPr/>
          <a:lstStyle/>
          <a:p>
            <a:r>
              <a:rPr lang="fr-CA" dirty="0"/>
              <a:t>Solution</a:t>
            </a:r>
            <a:br>
              <a:rPr lang="fr-CA" dirty="0"/>
            </a:br>
            <a:br>
              <a:rPr lang="fr-CA" dirty="0"/>
            </a:br>
            <a:r>
              <a:rPr lang="fr-CA" dirty="0"/>
              <a:t>Key Vault Analytics + </a:t>
            </a:r>
            <a:r>
              <a:rPr lang="fr-CA" dirty="0" err="1"/>
              <a:t>Alerts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2143770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28FB58-C0B0-4CF5-A9E4-81B34B6DF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4888" y="883953"/>
            <a:ext cx="10722224" cy="1266359"/>
          </a:xfrm>
        </p:spPr>
        <p:txBody>
          <a:bodyPr/>
          <a:lstStyle/>
          <a:p>
            <a:r>
              <a:rPr lang="fr-CA" sz="4800" dirty="0" err="1"/>
              <a:t>We</a:t>
            </a:r>
            <a:r>
              <a:rPr lang="fr-CA" sz="4800" dirty="0"/>
              <a:t> </a:t>
            </a:r>
            <a:r>
              <a:rPr lang="fr-CA" sz="4800" dirty="0" err="1"/>
              <a:t>only</a:t>
            </a:r>
            <a:r>
              <a:rPr lang="fr-CA" sz="4800" dirty="0"/>
              <a:t> do Key Vault + </a:t>
            </a:r>
            <a:r>
              <a:rPr lang="fr-CA" sz="4800" dirty="0" err="1"/>
              <a:t>Alerts</a:t>
            </a:r>
            <a:r>
              <a:rPr lang="fr-CA" sz="4800" dirty="0"/>
              <a:t> </a:t>
            </a:r>
            <a:r>
              <a:rPr lang="fr-CA" sz="4800" dirty="0" err="1"/>
              <a:t>today</a:t>
            </a:r>
            <a:r>
              <a:rPr lang="fr-CA" sz="4800" dirty="0"/>
              <a:t> but…</a:t>
            </a:r>
            <a:br>
              <a:rPr lang="fr-CA" sz="4800" dirty="0"/>
            </a:br>
            <a:br>
              <a:rPr lang="fr-CA" sz="6600" dirty="0"/>
            </a:br>
            <a:r>
              <a:rPr lang="fr-CA" sz="6600" dirty="0" err="1"/>
              <a:t>you</a:t>
            </a:r>
            <a:r>
              <a:rPr lang="fr-CA" sz="6600" dirty="0"/>
              <a:t> can </a:t>
            </a:r>
            <a:r>
              <a:rPr lang="fr-CA" sz="6600" dirty="0" err="1"/>
              <a:t>take</a:t>
            </a:r>
            <a:r>
              <a:rPr lang="fr-CA" sz="6600" dirty="0"/>
              <a:t> action on </a:t>
            </a:r>
            <a:r>
              <a:rPr lang="fr-CA" sz="6600" dirty="0" err="1"/>
              <a:t>everything</a:t>
            </a:r>
            <a:r>
              <a:rPr lang="fr-CA" sz="6600" dirty="0"/>
              <a:t> </a:t>
            </a:r>
            <a:r>
              <a:rPr lang="fr-CA" sz="6600" dirty="0" err="1"/>
              <a:t>that</a:t>
            </a:r>
            <a:r>
              <a:rPr lang="fr-CA" sz="6600" dirty="0"/>
              <a:t> </a:t>
            </a:r>
            <a:r>
              <a:rPr lang="fr-CA" sz="6600" dirty="0" err="1"/>
              <a:t>occur</a:t>
            </a:r>
            <a:r>
              <a:rPr lang="fr-CA" sz="6600" dirty="0"/>
              <a:t> on the control plane in Azure and more!</a:t>
            </a:r>
            <a:endParaRPr lang="en-CA" sz="6600" dirty="0"/>
          </a:p>
        </p:txBody>
      </p:sp>
    </p:spTree>
    <p:extLst>
      <p:ext uri="{BB962C8B-B14F-4D97-AF65-F5344CB8AC3E}">
        <p14:creationId xmlns:p14="http://schemas.microsoft.com/office/powerpoint/2010/main" val="214968023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9800" y="1429230"/>
            <a:ext cx="9310688" cy="522059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>
                <a:hlinkClick r:id="rId3"/>
              </a:rPr>
              <a:t>Log Analytics Documentation</a:t>
            </a:r>
            <a:endParaRPr lang="en-CA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Create activity log alerts on service notifications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Create activity log alerts using the new Alerts (Preview) experience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CA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89800" y="242596"/>
            <a:ext cx="8684829" cy="131112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+mj-lt"/>
              </a:rPr>
              <a:t>References</a:t>
            </a:r>
            <a:r>
              <a:rPr lang="en-US" sz="6600" dirty="0">
                <a:solidFill>
                  <a:schemeClr val="bg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30119822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Azure Event">
  <a:themeElements>
    <a:clrScheme name="Azure">
      <a:dk1>
        <a:srgbClr val="343434"/>
      </a:dk1>
      <a:lt1>
        <a:srgbClr val="FFFFFF"/>
      </a:lt1>
      <a:dk2>
        <a:srgbClr val="0072C6"/>
      </a:dk2>
      <a:lt2>
        <a:srgbClr val="D2D2D2"/>
      </a:lt2>
      <a:accent1>
        <a:srgbClr val="008272"/>
      </a:accent1>
      <a:accent2>
        <a:srgbClr val="68217A"/>
      </a:accent2>
      <a:accent3>
        <a:srgbClr val="00BCF2"/>
      </a:accent3>
      <a:accent4>
        <a:srgbClr val="7FBA00"/>
      </a:accent4>
      <a:accent5>
        <a:srgbClr val="FF8C00"/>
      </a:accent5>
      <a:accent6>
        <a:srgbClr val="FF0000"/>
      </a:accent6>
      <a:hlink>
        <a:srgbClr val="00BCF2"/>
      </a:hlink>
      <a:folHlink>
        <a:srgbClr val="008DB5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PC2014_Vision_Template" id="{6725F95B-ED7E-483B-990E-BF1D701C66CE}" vid="{D49783E1-D2BA-4B43-BCCD-EA3DF08568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AzureTheme</Template>
  <TotalTime>7781</TotalTime>
  <Words>62</Words>
  <Application>Microsoft Office PowerPoint</Application>
  <PresentationFormat>Widescreen</PresentationFormat>
  <Paragraphs>17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Segoe UI</vt:lpstr>
      <vt:lpstr>Segoe UI Light</vt:lpstr>
      <vt:lpstr>Wingdings</vt:lpstr>
      <vt:lpstr>1_Azure Event</vt:lpstr>
      <vt:lpstr>Step 4 Log Analytics</vt:lpstr>
      <vt:lpstr>Goal</vt:lpstr>
      <vt:lpstr>I’d like to be notified when someone access sensitive information in production</vt:lpstr>
      <vt:lpstr>Solution  Key Vault Analytics + Alerts</vt:lpstr>
      <vt:lpstr>We only do Key Vault + Alerts today but…  you can take action on everything that occur on the control plane in Azure and more!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Azure Bootcamp 2018 - Montreal</dc:title>
  <dc:creator>stephane@lapointe.cloud</dc:creator>
  <cp:lastModifiedBy>Stéphane Lapointe</cp:lastModifiedBy>
  <cp:revision>422</cp:revision>
  <cp:lastPrinted>2014-03-26T17:46:13Z</cp:lastPrinted>
  <dcterms:created xsi:type="dcterms:W3CDTF">2014-03-19T23:21:38Z</dcterms:created>
  <dcterms:modified xsi:type="dcterms:W3CDTF">2018-04-21T01:00:59Z</dcterms:modified>
  <cp:category>Azure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0x0101004A821E223A3BC347949CC2419033DBE2</vt:lpwstr>
  </property>
  <property fmtid="{D5CDD505-2E9C-101B-9397-08002B2CF9AE}" pid="3" name="DocVizMetadataToken">
    <vt:lpwstr>300x191x1</vt:lpwstr>
  </property>
</Properties>
</file>