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636" r:id="rId2"/>
    <p:sldId id="635" r:id="rId3"/>
    <p:sldId id="639" r:id="rId4"/>
    <p:sldId id="638" r:id="rId5"/>
    <p:sldId id="642" r:id="rId6"/>
    <p:sldId id="644" r:id="rId7"/>
    <p:sldId id="640" r:id="rId8"/>
    <p:sldId id="641" r:id="rId9"/>
    <p:sldId id="643" r:id="rId10"/>
    <p:sldId id="637" r:id="rId11"/>
    <p:sldId id="604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ECFEE84-0763-4195-A954-1A6BD7FD1EFF}">
          <p14:sldIdLst>
            <p14:sldId id="636"/>
            <p14:sldId id="635"/>
            <p14:sldId id="639"/>
            <p14:sldId id="638"/>
            <p14:sldId id="642"/>
            <p14:sldId id="644"/>
            <p14:sldId id="640"/>
            <p14:sldId id="641"/>
            <p14:sldId id="643"/>
            <p14:sldId id="637"/>
          </p14:sldIdLst>
        </p14:section>
        <p14:section name="Exit" id="{26D33BE0-B19C-465D-8801-1598009CC099}">
          <p14:sldIdLst>
            <p14:sldId id="6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6" autoAdjust="0"/>
    <p:restoredTop sz="68559" autoAdjust="0"/>
  </p:normalViewPr>
  <p:slideViewPr>
    <p:cSldViewPr snapToGrid="0">
      <p:cViewPr varScale="1">
        <p:scale>
          <a:sx n="78" d="100"/>
          <a:sy n="78" d="100"/>
        </p:scale>
        <p:origin x="1752" y="90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Barrette" userId="bf1d3d41e7d330e9" providerId="LiveId" clId="{4BFDF46A-C541-4817-803C-92C03764D9B7}"/>
    <pc:docChg chg="delSection">
      <pc:chgData name="Guy Barrette" userId="bf1d3d41e7d330e9" providerId="LiveId" clId="{4BFDF46A-C541-4817-803C-92C03764D9B7}" dt="2018-03-24T18:02:25.528" v="0" actId="186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-Dt8521Ix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0"/>
            <a:ext cx="10722224" cy="2838680"/>
          </a:xfrm>
        </p:spPr>
        <p:txBody>
          <a:bodyPr/>
          <a:lstStyle/>
          <a:p>
            <a:r>
              <a:rPr lang="en-US" b="1" dirty="0"/>
              <a:t>Step 6</a:t>
            </a:r>
            <a:br>
              <a:rPr lang="en-US" b="1" dirty="0"/>
            </a:br>
            <a:r>
              <a:rPr lang="fr-CA" b="1" dirty="0"/>
              <a:t>App Service Tools</a:t>
            </a: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2435" y="3632886"/>
            <a:ext cx="10722224" cy="263479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921" b="1" dirty="0"/>
              <a:t>Guy Barrette</a:t>
            </a:r>
          </a:p>
          <a:p>
            <a:r>
              <a:rPr lang="en-CA" sz="3921" b="1" dirty="0"/>
              <a:t>Azure MVP, Freelance Dev</a:t>
            </a:r>
          </a:p>
          <a:p>
            <a:endParaRPr lang="en-CA" sz="3921" b="1" dirty="0"/>
          </a:p>
          <a:p>
            <a:r>
              <a:rPr lang="en-CA" sz="3921" b="1" dirty="0"/>
              <a:t>GuyBarrette.me</a:t>
            </a:r>
          </a:p>
          <a:p>
            <a:r>
              <a:rPr lang="fr-CA" sz="3921" b="1" dirty="0"/>
              <a:t>A</a:t>
            </a:r>
            <a:r>
              <a:rPr lang="en-CA" sz="3921" b="1" dirty="0"/>
              <a:t>zureRocks.com</a:t>
            </a:r>
          </a:p>
        </p:txBody>
      </p:sp>
    </p:spTree>
    <p:extLst>
      <p:ext uri="{BB962C8B-B14F-4D97-AF65-F5344CB8AC3E}">
        <p14:creationId xmlns:p14="http://schemas.microsoft.com/office/powerpoint/2010/main" val="34752577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rning">
            <a:extLst>
              <a:ext uri="{FF2B5EF4-FFF2-40B4-BE49-F238E27FC236}">
                <a16:creationId xmlns:a16="http://schemas.microsoft.com/office/drawing/2014/main" id="{D382161D-E550-4FBA-B7AD-EE1133BC4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0"/>
            <a:ext cx="1036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0794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429230"/>
            <a:ext cx="9310688" cy="522059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How to configure remote debugging for Web Apps &amp; Visual Studio 2017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2435" y="2980788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921" dirty="0"/>
              <a:t>Remote debug and </a:t>
            </a:r>
          </a:p>
          <a:p>
            <a:r>
              <a:rPr lang="en-CA" sz="3921" dirty="0"/>
              <a:t>making changes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3620620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8FB58-C0B0-4CF5-A9E4-81B34B6D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888" y="1263781"/>
            <a:ext cx="10722224" cy="1266359"/>
          </a:xfrm>
        </p:spPr>
        <p:txBody>
          <a:bodyPr/>
          <a:lstStyle/>
          <a:p>
            <a:r>
              <a:rPr lang="fr-CA" dirty="0"/>
              <a:t>I have a bug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appears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the app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deployed</a:t>
            </a:r>
            <a:r>
              <a:rPr lang="fr-CA" dirty="0"/>
              <a:t> in Azure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293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8FB58-C0B0-4CF5-A9E4-81B34B6D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888" y="1263781"/>
            <a:ext cx="10722224" cy="1266359"/>
          </a:xfrm>
        </p:spPr>
        <p:txBody>
          <a:bodyPr/>
          <a:lstStyle/>
          <a:p>
            <a:r>
              <a:rPr lang="fr-CA" dirty="0" err="1"/>
              <a:t>I’d</a:t>
            </a:r>
            <a:r>
              <a:rPr lang="fr-CA" dirty="0"/>
              <a:t> like to </a:t>
            </a:r>
            <a:r>
              <a:rPr lang="fr-CA" dirty="0" err="1"/>
              <a:t>attach</a:t>
            </a:r>
            <a:r>
              <a:rPr lang="fr-CA" dirty="0"/>
              <a:t> the Visual Studio debugger to the process running in Azure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96802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8FB58-C0B0-4CF5-A9E4-81B34B6D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888" y="1263781"/>
            <a:ext cx="10722224" cy="1266359"/>
          </a:xfrm>
        </p:spPr>
        <p:txBody>
          <a:bodyPr/>
          <a:lstStyle/>
          <a:p>
            <a:r>
              <a:rPr lang="fr-CA" dirty="0"/>
              <a:t>Solution</a:t>
            </a:r>
            <a:br>
              <a:rPr lang="fr-CA" dirty="0"/>
            </a:br>
            <a:br>
              <a:rPr lang="fr-CA" dirty="0"/>
            </a:br>
            <a:r>
              <a:rPr lang="fr-CA" dirty="0" err="1"/>
              <a:t>Remote</a:t>
            </a:r>
            <a:r>
              <a:rPr lang="fr-CA" dirty="0"/>
              <a:t> </a:t>
            </a:r>
            <a:r>
              <a:rPr lang="fr-CA" dirty="0" err="1"/>
              <a:t>Debugging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14377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rning">
            <a:extLst>
              <a:ext uri="{FF2B5EF4-FFF2-40B4-BE49-F238E27FC236}">
                <a16:creationId xmlns:a16="http://schemas.microsoft.com/office/drawing/2014/main" id="{D382161D-E550-4FBA-B7AD-EE1133BC4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0"/>
            <a:ext cx="1036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849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8FB58-C0B0-4CF5-A9E4-81B34B6D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888" y="1263781"/>
            <a:ext cx="10722224" cy="1266359"/>
          </a:xfrm>
        </p:spPr>
        <p:txBody>
          <a:bodyPr/>
          <a:lstStyle/>
          <a:p>
            <a:r>
              <a:rPr lang="fr-CA" dirty="0" err="1"/>
              <a:t>It’s</a:t>
            </a:r>
            <a:r>
              <a:rPr lang="fr-CA" dirty="0"/>
              <a:t> </a:t>
            </a:r>
            <a:r>
              <a:rPr lang="fr-CA" dirty="0" err="1"/>
              <a:t>late</a:t>
            </a:r>
            <a:r>
              <a:rPr lang="fr-CA" dirty="0"/>
              <a:t> at night on a Saturday and I </a:t>
            </a:r>
            <a:r>
              <a:rPr lang="fr-CA" dirty="0" err="1"/>
              <a:t>need</a:t>
            </a:r>
            <a:r>
              <a:rPr lang="fr-CA" dirty="0"/>
              <a:t> to fix a bug in production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10631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8FB58-C0B0-4CF5-A9E4-81B34B6D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888" y="1263781"/>
            <a:ext cx="10722224" cy="1266359"/>
          </a:xfrm>
        </p:spPr>
        <p:txBody>
          <a:bodyPr/>
          <a:lstStyle/>
          <a:p>
            <a:r>
              <a:rPr lang="fr-CA" dirty="0"/>
              <a:t>I </a:t>
            </a:r>
            <a:r>
              <a:rPr lang="fr-CA" dirty="0" err="1"/>
              <a:t>don’t</a:t>
            </a:r>
            <a:r>
              <a:rPr lang="fr-CA" dirty="0"/>
              <a:t> have </a:t>
            </a:r>
            <a:r>
              <a:rPr lang="fr-CA" dirty="0" err="1"/>
              <a:t>my</a:t>
            </a:r>
            <a:r>
              <a:rPr lang="fr-CA" dirty="0"/>
              <a:t> laptop and </a:t>
            </a:r>
            <a:r>
              <a:rPr lang="fr-CA" dirty="0" err="1"/>
              <a:t>I’d</a:t>
            </a:r>
            <a:r>
              <a:rPr lang="fr-CA" dirty="0"/>
              <a:t> like to </a:t>
            </a:r>
            <a:r>
              <a:rPr lang="fr-CA" dirty="0" err="1"/>
              <a:t>make</a:t>
            </a:r>
            <a:r>
              <a:rPr lang="fr-CA" dirty="0"/>
              <a:t> a quick change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21781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8FB58-C0B0-4CF5-A9E4-81B34B6D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888" y="1263781"/>
            <a:ext cx="10722224" cy="1266359"/>
          </a:xfrm>
        </p:spPr>
        <p:txBody>
          <a:bodyPr/>
          <a:lstStyle/>
          <a:p>
            <a:r>
              <a:rPr lang="fr-CA" dirty="0"/>
              <a:t>Solution</a:t>
            </a:r>
            <a:br>
              <a:rPr lang="fr-CA" dirty="0"/>
            </a:br>
            <a:br>
              <a:rPr lang="fr-CA" dirty="0"/>
            </a:br>
            <a:r>
              <a:rPr lang="fr-CA" dirty="0"/>
              <a:t>Kudu Tools and App Service Editor (Monaco)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49319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7764</TotalTime>
  <Words>98</Words>
  <Application>Microsoft Office PowerPoint</Application>
  <PresentationFormat>Widescreen</PresentationFormat>
  <Paragraphs>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Wingdings</vt:lpstr>
      <vt:lpstr>1_Azure Event</vt:lpstr>
      <vt:lpstr>Step 6 App Service Tools</vt:lpstr>
      <vt:lpstr>Goal</vt:lpstr>
      <vt:lpstr>I have a bug that only appears when the app is deployed in Azure</vt:lpstr>
      <vt:lpstr>I’d like to attach the Visual Studio debugger to the process running in Azure</vt:lpstr>
      <vt:lpstr>Solution  Remote Debugging</vt:lpstr>
      <vt:lpstr>PowerPoint Presentation</vt:lpstr>
      <vt:lpstr>It’s late at night on a Saturday and I need to fix a bug in production</vt:lpstr>
      <vt:lpstr>I don’t have my laptop and I’d like to make a quick change</vt:lpstr>
      <vt:lpstr>Solution  Kudu Tools and App Service Editor (Monaco)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>Guy Barrette</dc:creator>
  <cp:lastModifiedBy>Guy Barrette</cp:lastModifiedBy>
  <cp:revision>418</cp:revision>
  <cp:lastPrinted>2014-03-26T17:46:13Z</cp:lastPrinted>
  <dcterms:created xsi:type="dcterms:W3CDTF">2014-03-19T23:21:38Z</dcterms:created>
  <dcterms:modified xsi:type="dcterms:W3CDTF">2018-03-24T18:03:17Z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