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642" r:id="rId2"/>
    <p:sldId id="643" r:id="rId3"/>
    <p:sldId id="256" r:id="rId4"/>
    <p:sldId id="556" r:id="rId5"/>
    <p:sldId id="647" r:id="rId6"/>
    <p:sldId id="636" r:id="rId7"/>
    <p:sldId id="635" r:id="rId8"/>
    <p:sldId id="637" r:id="rId9"/>
    <p:sldId id="634" r:id="rId10"/>
    <p:sldId id="60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643"/>
            <p14:sldId id="256"/>
            <p14:sldId id="556"/>
            <p14:sldId id="647"/>
          </p14:sldIdLst>
        </p14:section>
        <p14:section name="Presentation" id="{6ECFEE84-0763-4195-A954-1A6BD7FD1EFF}">
          <p14:sldIdLst>
            <p14:sldId id="636"/>
            <p14:sldId id="635"/>
            <p14:sldId id="637"/>
            <p14:sldId id="634"/>
          </p14:sldIdLst>
        </p14:section>
        <p14:section name="Exit" id="{26D33BE0-B19C-465D-8801-1598009CC099}">
          <p14:sldIdLst>
            <p14:sldId id="6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68" d="100"/>
          <a:sy n="68" d="100"/>
        </p:scale>
        <p:origin x="1008" y="33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resources/templates/" TargetMode="External"/><Relationship Id="rId3" Type="http://schemas.openxmlformats.org/officeDocument/2006/relationships/hyperlink" Target="https://docs.microsoft.com/en-us/azure/" TargetMode="External"/><Relationship Id="rId7" Type="http://schemas.openxmlformats.org/officeDocument/2006/relationships/hyperlink" Target="https://azure.microsoft.com/en-us/resources/samp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microsoft.com/en-us/cloud-platform/roadmap-recently-available" TargetMode="External"/><Relationship Id="rId5" Type="http://schemas.openxmlformats.org/officeDocument/2006/relationships/hyperlink" Target="https://azure.microsoft.com/en-us/updates/" TargetMode="External"/><Relationship Id="rId10" Type="http://schemas.openxmlformats.org/officeDocument/2006/relationships/hyperlink" Target="https://docs.microsoft.com/en-us/azure/architecture/patterns/" TargetMode="External"/><Relationship Id="rId4" Type="http://schemas.openxmlformats.org/officeDocument/2006/relationships/hyperlink" Target="https://azure.microsoft.com/en-us/blog" TargetMode="External"/><Relationship Id="rId9" Type="http://schemas.openxmlformats.org/officeDocument/2006/relationships/hyperlink" Target="https://blogs.msdn.microsoft.com/azurecat/2017/01/05/hello-world-welcome-to-azurecat-guidanc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84" y="520946"/>
            <a:ext cx="6039432" cy="53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429230"/>
            <a:ext cx="9310688" cy="522059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Microsoft Azure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Azure Updates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Cloud Platform roadmap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Azure Code Samples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Azure </a:t>
            </a:r>
            <a:r>
              <a:rPr lang="en-US" dirty="0" err="1">
                <a:hlinkClick r:id="rId8"/>
              </a:rPr>
              <a:t>Quickstart</a:t>
            </a:r>
            <a:r>
              <a:rPr lang="en-US" dirty="0">
                <a:hlinkClick r:id="rId8"/>
              </a:rPr>
              <a:t> Templates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AzureCAT</a:t>
            </a:r>
            <a:r>
              <a:rPr lang="en-US" dirty="0">
                <a:hlinkClick r:id="rId9"/>
              </a:rPr>
              <a:t> Guidance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Cloud Design Patterns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22" y="5638826"/>
            <a:ext cx="1371569" cy="12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Welcome</a:t>
            </a:r>
            <a:br>
              <a:rPr lang="en-US" b="1" dirty="0"/>
            </a:br>
            <a:r>
              <a:rPr lang="en-US" sz="4800" b="1" dirty="0"/>
              <a:t>Let’s get acquainted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1004888" y="1835835"/>
            <a:ext cx="11187112" cy="4736416"/>
          </a:xfrm>
          <a:prstGeom prst="rect">
            <a:avLst/>
          </a:prstGeom>
        </p:spPr>
        <p:txBody>
          <a:bodyPr numCol="1">
            <a:noAutofit/>
          </a:bodyPr>
          <a:lstStyle/>
          <a:p>
            <a:r>
              <a:rPr lang="fr-CA" sz="2400" dirty="0"/>
              <a:t>09h00-9h15	Intro</a:t>
            </a:r>
          </a:p>
          <a:p>
            <a:r>
              <a:rPr lang="fr-CA" sz="2400" dirty="0"/>
              <a:t>09h15-9h30	</a:t>
            </a:r>
            <a:r>
              <a:rPr lang="fr-CA" sz="2400" dirty="0" err="1"/>
              <a:t>Deploy</a:t>
            </a:r>
            <a:r>
              <a:rPr lang="fr-CA" sz="2400" dirty="0"/>
              <a:t> </a:t>
            </a:r>
            <a:r>
              <a:rPr lang="fr-CA" sz="2400" dirty="0" err="1"/>
              <a:t>LogAnalytics</a:t>
            </a:r>
            <a:endParaRPr lang="fr-CA" sz="2400" b="1" dirty="0"/>
          </a:p>
          <a:p>
            <a:r>
              <a:rPr lang="fr-CA" sz="2400" dirty="0"/>
              <a:t>09h30-9h50	</a:t>
            </a:r>
            <a:r>
              <a:rPr lang="fr-CA" sz="2400" dirty="0" err="1"/>
              <a:t>Deploy</a:t>
            </a:r>
            <a:r>
              <a:rPr lang="fr-CA" sz="2400" dirty="0"/>
              <a:t> </a:t>
            </a:r>
            <a:r>
              <a:rPr lang="fr-CA" sz="2400" dirty="0" err="1"/>
              <a:t>Environment</a:t>
            </a:r>
            <a:endParaRPr lang="fr-CA" sz="2400" dirty="0"/>
          </a:p>
          <a:p>
            <a:r>
              <a:rPr lang="fr-CA" sz="2400" dirty="0"/>
              <a:t>09h50-10h35	App Insights 1</a:t>
            </a:r>
          </a:p>
          <a:p>
            <a:r>
              <a:rPr lang="fr-CA" sz="2400" dirty="0"/>
              <a:t>10h35-11h20	Log Analytics + Pause</a:t>
            </a:r>
            <a:endParaRPr lang="fr-CA" sz="2400" b="1" dirty="0"/>
          </a:p>
          <a:p>
            <a:r>
              <a:rPr lang="fr-CA" sz="2400" dirty="0"/>
              <a:t>11h20-11h50	Security Center</a:t>
            </a:r>
          </a:p>
          <a:p>
            <a:r>
              <a:rPr lang="fr-CA" sz="2400" dirty="0"/>
              <a:t>11h50-12h30	LUNCH</a:t>
            </a:r>
          </a:p>
          <a:p>
            <a:r>
              <a:rPr lang="fr-CA" sz="2400" dirty="0"/>
              <a:t>12h30-13h00	App Service troubleshooting &amp; </a:t>
            </a:r>
            <a:r>
              <a:rPr lang="fr-CA" sz="2400" dirty="0" err="1"/>
              <a:t>tools</a:t>
            </a:r>
            <a:endParaRPr lang="fr-CA" sz="2400" dirty="0"/>
          </a:p>
          <a:p>
            <a:r>
              <a:rPr lang="fr-CA" sz="2400" dirty="0"/>
              <a:t>13h00-13h30	App Insights 2</a:t>
            </a:r>
          </a:p>
          <a:p>
            <a:r>
              <a:rPr lang="fr-CA" sz="2400" dirty="0"/>
              <a:t>13h30-14h20	Azure Monitor + Logic App</a:t>
            </a:r>
          </a:p>
          <a:p>
            <a:r>
              <a:rPr lang="fr-CA" sz="2400" dirty="0"/>
              <a:t>14h20-15h00	Azure Policy</a:t>
            </a: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4245" y="2072471"/>
            <a:ext cx="11672047" cy="2838680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sz="3200" dirty="0" err="1"/>
              <a:t>Today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focused</a:t>
            </a:r>
            <a:r>
              <a:rPr lang="fr-FR" sz="3200" dirty="0"/>
              <a:t> on </a:t>
            </a:r>
            <a:r>
              <a:rPr lang="fr-FR" sz="3200" dirty="0" err="1"/>
              <a:t>practical</a:t>
            </a:r>
            <a:r>
              <a:rPr lang="fr-FR" sz="3200" dirty="0"/>
              <a:t> </a:t>
            </a:r>
            <a:r>
              <a:rPr lang="fr-FR" sz="3200" dirty="0" err="1"/>
              <a:t>skills</a:t>
            </a:r>
            <a:r>
              <a:rPr lang="fr-FR" sz="3200" dirty="0"/>
              <a:t> (20% </a:t>
            </a:r>
            <a:r>
              <a:rPr lang="fr-FR" sz="3200" dirty="0" err="1"/>
              <a:t>theory</a:t>
            </a:r>
            <a:r>
              <a:rPr lang="fr-FR" sz="3200" dirty="0"/>
              <a:t>, 80% hands on).  </a:t>
            </a:r>
          </a:p>
          <a:p>
            <a:endParaRPr lang="fr-FR" sz="3200" dirty="0"/>
          </a:p>
          <a:p>
            <a:r>
              <a:rPr lang="fr-FR" sz="3200" dirty="0"/>
              <a:t>All </a:t>
            </a:r>
            <a:r>
              <a:rPr lang="fr-FR" sz="3200" dirty="0" err="1"/>
              <a:t>day</a:t>
            </a:r>
            <a:r>
              <a:rPr lang="fr-FR" sz="3200" dirty="0"/>
              <a:t> long, </a:t>
            </a:r>
            <a:r>
              <a:rPr lang="fr-FR" sz="3200" dirty="0" err="1"/>
              <a:t>you’ll</a:t>
            </a:r>
            <a:r>
              <a:rPr lang="fr-FR" sz="3200" dirty="0"/>
              <a:t> </a:t>
            </a:r>
            <a:r>
              <a:rPr lang="fr-FR" sz="3200" dirty="0" err="1"/>
              <a:t>learn</a:t>
            </a:r>
            <a:r>
              <a:rPr lang="fr-FR" sz="3200" dirty="0"/>
              <a:t> about </a:t>
            </a: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600" b="1" dirty="0"/>
              <a:t>Life </a:t>
            </a:r>
            <a:r>
              <a:rPr lang="fr-FR" sz="3600" b="1" dirty="0" err="1"/>
              <a:t>after</a:t>
            </a:r>
            <a:r>
              <a:rPr lang="fr-FR" sz="3600" b="1" dirty="0"/>
              <a:t> initial </a:t>
            </a:r>
            <a:r>
              <a:rPr lang="fr-FR" sz="3600" b="1" dirty="0" err="1"/>
              <a:t>deployment</a:t>
            </a:r>
            <a:r>
              <a:rPr lang="fr-FR" sz="3200" dirty="0"/>
              <a:t>.</a:t>
            </a:r>
            <a:br>
              <a:rPr lang="fr-FR" sz="3200" dirty="0"/>
            </a:br>
            <a:r>
              <a:rPr lang="fr-FR" sz="3200" dirty="0"/>
              <a:t>All about </a:t>
            </a:r>
            <a:r>
              <a:rPr lang="fr-FR" sz="3200" dirty="0" err="1"/>
              <a:t>governance</a:t>
            </a:r>
            <a:r>
              <a:rPr lang="fr-FR" sz="3200" dirty="0"/>
              <a:t> &amp; best practices </a:t>
            </a:r>
            <a:r>
              <a:rPr lang="fr-FR" sz="3200" dirty="0" err="1"/>
              <a:t>following</a:t>
            </a:r>
            <a:r>
              <a:rPr lang="fr-FR" sz="3200" dirty="0"/>
              <a:t> speakers instructions.</a:t>
            </a:r>
            <a:endParaRPr lang="en-CA" sz="3200" b="1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fr-CA" b="1" dirty="0"/>
              <a:t>Intro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4250723"/>
            <a:ext cx="10722224" cy="201695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br>
              <a:rPr lang="en-CA" sz="3921" b="1" dirty="0"/>
            </a:br>
            <a:endParaRPr lang="en-CA" sz="3921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dirty="0"/>
              <a:t>Getting to know Azure and the Portal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, car, building&#10;&#10;Description generated with very high confidence">
            <a:extLst>
              <a:ext uri="{FF2B5EF4-FFF2-40B4-BE49-F238E27FC236}">
                <a16:creationId xmlns:a16="http://schemas.microsoft.com/office/drawing/2014/main" id="{71C5A808-6602-4F8D-8F35-85AC0270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599"/>
            <a:ext cx="12330259" cy="81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343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http://portal.azure.com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7755</TotalTime>
  <Words>73</Words>
  <Application>Microsoft Office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Welcome!</vt:lpstr>
      <vt:lpstr>Welcome Let’s get acquainted</vt:lpstr>
      <vt:lpstr>Agenda</vt:lpstr>
      <vt:lpstr>PowerPoint Presentation</vt:lpstr>
      <vt:lpstr>Intro</vt:lpstr>
      <vt:lpstr>Goal</vt:lpstr>
      <vt:lpstr>PowerPoint Presentation</vt:lpstr>
      <vt:lpstr>http://portal.azure.com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Stéphane Lapointe</cp:lastModifiedBy>
  <cp:revision>418</cp:revision>
  <cp:lastPrinted>2014-03-26T17:46:13Z</cp:lastPrinted>
  <dcterms:created xsi:type="dcterms:W3CDTF">2014-03-19T23:21:38Z</dcterms:created>
  <dcterms:modified xsi:type="dcterms:W3CDTF">2018-04-20T18:33:07Z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