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636" r:id="rId2"/>
    <p:sldId id="635" r:id="rId3"/>
    <p:sldId id="604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</p14:sldIdLst>
        </p14:section>
        <p14:section name="Exit" id="{26D33BE0-B19C-465D-8801-1598009CC099}">
          <p14:sldIdLst>
            <p14:sldId id="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68559" autoAdjust="0"/>
  </p:normalViewPr>
  <p:slideViewPr>
    <p:cSldViewPr snapToGrid="0">
      <p:cViewPr varScale="1">
        <p:scale>
          <a:sx n="59" d="100"/>
          <a:sy n="59" d="100"/>
        </p:scale>
        <p:origin x="1522" y="62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lication-insights/app-insights-snapshot-debugg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hyperlink" Target="ps://docs.microsoft.com/en-ca/visualstudio/debugger/debug-live-azure-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7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3632886"/>
            <a:ext cx="10722224" cy="26347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b="1" dirty="0"/>
              <a:t>Mathieu Richard</a:t>
            </a:r>
          </a:p>
          <a:p>
            <a:r>
              <a:rPr lang="en-CA" sz="3921" b="1" dirty="0"/>
              <a:t>ASP.NET MVP, GSOFT.com</a:t>
            </a:r>
          </a:p>
          <a:p>
            <a:endParaRPr lang="en-CA" sz="3921" b="1" dirty="0"/>
          </a:p>
          <a:p>
            <a:r>
              <a:rPr lang="en-CA" sz="3921" b="1" dirty="0"/>
              <a:t>matrichard.com</a:t>
            </a:r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dirty="0"/>
              <a:t>Debug a production app </a:t>
            </a:r>
          </a:p>
          <a:p>
            <a:r>
              <a:rPr lang="en-CA" sz="3921" dirty="0"/>
              <a:t>from exception snapshot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429230"/>
            <a:ext cx="9310688" cy="52205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Debug snapshots on exceptions in .NET apps</a:t>
            </a: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 action="ppaction://hlinkfile"/>
              </a:rPr>
              <a:t>Debug live ASP.NET Azure apps using the Snapshot Debugger</a:t>
            </a:r>
            <a:endParaRPr lang="en-CA" dirty="0"/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7830</TotalTime>
  <Words>45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1_Azure Event</vt:lpstr>
      <vt:lpstr>Step 7 </vt:lpstr>
      <vt:lpstr>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Mathieu Richard</cp:lastModifiedBy>
  <cp:revision>421</cp:revision>
  <cp:lastPrinted>2014-03-26T17:46:13Z</cp:lastPrinted>
  <dcterms:created xsi:type="dcterms:W3CDTF">2014-03-19T23:21:38Z</dcterms:created>
  <dcterms:modified xsi:type="dcterms:W3CDTF">2018-04-10T01:50:24Z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