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636" r:id="rId2"/>
    <p:sldId id="635" r:id="rId3"/>
    <p:sldId id="663" r:id="rId4"/>
    <p:sldId id="662" r:id="rId5"/>
    <p:sldId id="664" r:id="rId6"/>
    <p:sldId id="665" r:id="rId7"/>
    <p:sldId id="661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ECFEE84-0763-4195-A954-1A6BD7FD1EFF}">
          <p14:sldIdLst>
            <p14:sldId id="636"/>
            <p14:sldId id="635"/>
            <p14:sldId id="663"/>
            <p14:sldId id="662"/>
            <p14:sldId id="664"/>
            <p14:sldId id="665"/>
          </p14:sldIdLst>
        </p14:section>
        <p14:section name="Lab 1" id="{E01DD4C0-BF89-4792-81E6-484C605B629E}">
          <p14:sldIdLst>
            <p14:sldId id="661"/>
          </p14:sldIdLst>
        </p14:section>
        <p14:section name="Exit" id="{26D33BE0-B19C-465D-8801-1598009CC09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6" autoAdjust="0"/>
    <p:restoredTop sz="68559" autoAdjust="0"/>
  </p:normalViewPr>
  <p:slideViewPr>
    <p:cSldViewPr snapToGrid="0">
      <p:cViewPr varScale="1">
        <p:scale>
          <a:sx n="89" d="100"/>
          <a:sy n="89" d="100"/>
        </p:scale>
        <p:origin x="600" y="90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 Barrette" userId="bf1d3d41e7d330e9" providerId="LiveId" clId="{4BFDF46A-C541-4817-803C-92C03764D9B7}"/>
    <pc:docChg chg="delSection">
      <pc:chgData name="Guy Barrette" userId="bf1d3d41e7d330e9" providerId="LiveId" clId="{4BFDF46A-C541-4817-803C-92C03764D9B7}" dt="2018-03-24T18:02:25.528" v="0" actId="1867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7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Application Insights : offers rich detection and diagnostics for issues at the application layer of your service. This is about YOUR code and how well it runs. </a:t>
            </a:r>
          </a:p>
          <a:p>
            <a:endParaRPr lang="en-CA" dirty="0"/>
          </a:p>
          <a:p>
            <a:r>
              <a:rPr lang="en-CA" dirty="0"/>
              <a:t>Azure Monitor : Offers visualization, query, routing, alerting, </a:t>
            </a:r>
            <a:r>
              <a:rPr lang="en-CA" dirty="0" err="1"/>
              <a:t>autoscale</a:t>
            </a:r>
            <a:r>
              <a:rPr lang="en-CA" dirty="0"/>
              <a:t>, and automation on data both from the Azure infrastructure (Activity Log) and each individual Azure resource (Diagnostic Logs). It was previously known as "Azure Insights" to confuse matters more :)</a:t>
            </a:r>
          </a:p>
          <a:p>
            <a:endParaRPr lang="en-CA" dirty="0"/>
          </a:p>
          <a:p>
            <a:r>
              <a:rPr lang="en-CA" dirty="0"/>
              <a:t>Operations Management Suite : "The one dashboard to rule them all", OMS can be used to monitor and manage infrastructure on Azure, on-premises and third-party cloud-based infrastructure (AWS and Google Cloud). Azure Monitor and Application Insights data can be routed directly to Log Analytics so you can see metrics and logs for your </a:t>
            </a:r>
            <a:r>
              <a:rPr lang="en-CA" b="1" dirty="0"/>
              <a:t>entire environment in one place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82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4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0"/>
            <a:ext cx="10722224" cy="2838680"/>
          </a:xfrm>
        </p:spPr>
        <p:txBody>
          <a:bodyPr/>
          <a:lstStyle/>
          <a:p>
            <a:r>
              <a:rPr lang="en-US" b="1" dirty="0"/>
              <a:t>Step 8</a:t>
            </a:r>
            <a:br>
              <a:rPr lang="en-US" b="1" dirty="0"/>
            </a:br>
            <a:r>
              <a:rPr lang="fr-CA" b="1" dirty="0"/>
              <a:t>Azure Monitor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52577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66856" y="2681977"/>
            <a:ext cx="10722224" cy="32868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5400" dirty="0"/>
              <a:t>Learn how to use Azure Monitor to have a better visibility into anything that can impact your app availability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3620620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What is Azure Monitor?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66856" y="2765635"/>
            <a:ext cx="10722224" cy="32868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4400" dirty="0"/>
              <a:t>Azure Monitor is part of Microsoft Azure's overall monitoring solution. Azure Monitor helps you track performance, maintain security, and identify trends. </a:t>
            </a:r>
          </a:p>
        </p:txBody>
      </p:sp>
    </p:spTree>
    <p:extLst>
      <p:ext uri="{BB962C8B-B14F-4D97-AF65-F5344CB8AC3E}">
        <p14:creationId xmlns:p14="http://schemas.microsoft.com/office/powerpoint/2010/main" val="33217782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s.microsoft.com/en-us/azure/monitoring-and-diagnostics/media/monitoring-overview/monitoring-products-overview.png">
            <a:extLst>
              <a:ext uri="{FF2B5EF4-FFF2-40B4-BE49-F238E27FC236}">
                <a16:creationId xmlns:a16="http://schemas.microsoft.com/office/drawing/2014/main" id="{350093B6-6DD1-4D51-A275-BBC6B1E4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7" y="0"/>
            <a:ext cx="8416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0390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Confusing?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66856" y="2765635"/>
            <a:ext cx="10722224" cy="32868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323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159" b="0" kern="1200" cap="none" spc="-102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4400" dirty="0"/>
              <a:t>APPINSIGHTS VS AZURE MONITOR VS OMS</a:t>
            </a:r>
          </a:p>
        </p:txBody>
      </p:sp>
    </p:spTree>
    <p:extLst>
      <p:ext uri="{BB962C8B-B14F-4D97-AF65-F5344CB8AC3E}">
        <p14:creationId xmlns:p14="http://schemas.microsoft.com/office/powerpoint/2010/main" val="29903707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856" y="889131"/>
            <a:ext cx="10722224" cy="1195233"/>
          </a:xfrm>
        </p:spPr>
        <p:txBody>
          <a:bodyPr/>
          <a:lstStyle/>
          <a:p>
            <a:r>
              <a:rPr lang="en-US" b="1" dirty="0"/>
              <a:t>Single resource view</a:t>
            </a:r>
          </a:p>
        </p:txBody>
      </p:sp>
    </p:spTree>
    <p:extLst>
      <p:ext uri="{BB962C8B-B14F-4D97-AF65-F5344CB8AC3E}">
        <p14:creationId xmlns:p14="http://schemas.microsoft.com/office/powerpoint/2010/main" val="39409449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41" y="1829903"/>
            <a:ext cx="10086517" cy="917575"/>
          </a:xfrm>
        </p:spPr>
        <p:txBody>
          <a:bodyPr/>
          <a:lstStyle/>
          <a:p>
            <a:r>
              <a:rPr lang="en-US" dirty="0"/>
              <a:t>Let’s see this in action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https://bit.ly/2Eu50W1</a:t>
            </a:r>
          </a:p>
        </p:txBody>
      </p:sp>
    </p:spTree>
    <p:extLst>
      <p:ext uri="{BB962C8B-B14F-4D97-AF65-F5344CB8AC3E}">
        <p14:creationId xmlns:p14="http://schemas.microsoft.com/office/powerpoint/2010/main" val="115569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7853</TotalTime>
  <Words>218</Words>
  <Application>Microsoft Office PowerPoint</Application>
  <PresentationFormat>Widescreen</PresentationFormat>
  <Paragraphs>19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Wingdings</vt:lpstr>
      <vt:lpstr>1_Azure Event</vt:lpstr>
      <vt:lpstr>Step 8 Azure Monitor</vt:lpstr>
      <vt:lpstr>Goal</vt:lpstr>
      <vt:lpstr>What is Azure Monitor?</vt:lpstr>
      <vt:lpstr>PowerPoint Presentation</vt:lpstr>
      <vt:lpstr>Confusing?</vt:lpstr>
      <vt:lpstr>Single resource view</vt:lpstr>
      <vt:lpstr>Let’s see this in action  https://bit.ly/2Eu50W1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>Guy Barrette</dc:creator>
  <cp:lastModifiedBy>Alain Vezina</cp:lastModifiedBy>
  <cp:revision>427</cp:revision>
  <cp:lastPrinted>2014-03-26T17:46:13Z</cp:lastPrinted>
  <dcterms:created xsi:type="dcterms:W3CDTF">2014-03-19T23:21:38Z</dcterms:created>
  <dcterms:modified xsi:type="dcterms:W3CDTF">2018-04-08T17:50:50Z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