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sldIdLst>
    <p:sldId id="256" r:id="rId2"/>
    <p:sldId id="270" r:id="rId3"/>
    <p:sldId id="260" r:id="rId4"/>
    <p:sldId id="27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6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artin" userId="756210861907937a" providerId="LiveId" clId="{2BAE29E9-B3AE-46E4-8E73-2D8E4B752DD7}"/>
    <pc:docChg chg="modSld">
      <pc:chgData name="Mike Martin" userId="756210861907937a" providerId="LiveId" clId="{2BAE29E9-B3AE-46E4-8E73-2D8E4B752DD7}" dt="2017-04-18T12:25:24.651" v="2"/>
      <pc:docMkLst>
        <pc:docMk/>
      </pc:docMkLst>
      <pc:sldChg chg="addSp modSp">
        <pc:chgData name="Mike Martin" userId="756210861907937a" providerId="LiveId" clId="{2BAE29E9-B3AE-46E4-8E73-2D8E4B752DD7}" dt="2017-04-18T12:25:24.651" v="2"/>
        <pc:sldMkLst>
          <pc:docMk/>
          <pc:sldMk cId="2788267462" sldId="259"/>
        </pc:sldMkLst>
        <pc:spChg chg="add mod">
          <ac:chgData name="Mike Martin" userId="756210861907937a" providerId="LiveId" clId="{2BAE29E9-B3AE-46E4-8E73-2D8E4B752DD7}" dt="2017-04-18T12:25:24.651" v="2"/>
          <ac:spMkLst>
            <pc:docMk/>
            <pc:sldMk cId="2788267462" sldId="259"/>
            <ac:spMk id="12" creationId="{CDBFFF62-C9B5-4C03-A0DA-2B2726B2C55E}"/>
          </ac:spMkLst>
        </pc:spChg>
        <pc:spChg chg="add">
          <ac:chgData name="Mike Martin" userId="756210861907937a" providerId="LiveId" clId="{2BAE29E9-B3AE-46E4-8E73-2D8E4B752DD7}" dt="2017-04-18T12:21:38.769" v="0"/>
          <ac:spMkLst>
            <pc:docMk/>
            <pc:sldMk cId="2788267462" sldId="259"/>
            <ac:spMk id="15" creationId="{D5FE5993-C5B8-47A4-892F-8315F6CBBC9A}"/>
          </ac:spMkLst>
        </pc:spChg>
        <pc:picChg chg="add">
          <ac:chgData name="Mike Martin" userId="756210861907937a" providerId="LiveId" clId="{2BAE29E9-B3AE-46E4-8E73-2D8E4B752DD7}" dt="2017-04-18T12:21:38.769" v="0"/>
          <ac:picMkLst>
            <pc:docMk/>
            <pc:sldMk cId="2788267462" sldId="259"/>
            <ac:picMk id="16" creationId="{DB98FFB3-2280-438D-BA4D-ADA6804249A3}"/>
          </ac:picMkLst>
        </pc:picChg>
        <pc:picChg chg="add">
          <ac:chgData name="Mike Martin" userId="756210861907937a" providerId="LiveId" clId="{2BAE29E9-B3AE-46E4-8E73-2D8E4B752DD7}" dt="2017-04-18T12:21:38.769" v="0"/>
          <ac:picMkLst>
            <pc:docMk/>
            <pc:sldMk cId="2788267462" sldId="259"/>
            <ac:picMk id="17" creationId="{B6E080B8-4A59-4DD4-8D61-F1E9CEBA630A}"/>
          </ac:picMkLst>
        </pc:picChg>
        <pc:picChg chg="add">
          <ac:chgData name="Mike Martin" userId="756210861907937a" providerId="LiveId" clId="{2BAE29E9-B3AE-46E4-8E73-2D8E4B752DD7}" dt="2017-04-18T12:24:19.905" v="1"/>
          <ac:picMkLst>
            <pc:docMk/>
            <pc:sldMk cId="2788267462" sldId="259"/>
            <ac:picMk id="18" creationId="{2D3D6532-E48A-4779-A39C-8D250F2393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40AF-06C2-4FA3-8F2A-AA5EC8CDCFFC}" type="datetimeFigureOut">
              <a:rPr lang="sv-SE" smtClean="0"/>
              <a:t>2018-04-21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60F48-8DAE-4ABC-83F7-90F126E0B8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04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8387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1154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1429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8339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84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MONTREAL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global.azurebootcamp.net/wp-content/uploads/2014/11/logo-2018-762x677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70" y="523220"/>
            <a:ext cx="5677460" cy="50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67281"/>
            <a:ext cx="12191999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Sponsors &amp; Prices</a:t>
            </a:r>
          </a:p>
        </p:txBody>
      </p:sp>
      <p:pic>
        <p:nvPicPr>
          <p:cNvPr id="3078" name="Picture 6" descr="https://global.azurebootcamp.net/wp-content/uploads/2014/11/logo-2018-250x222-inve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822" y="5438067"/>
            <a:ext cx="1619437" cy="14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8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BIG thank you to the 2018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8" y="5513718"/>
            <a:ext cx="3492408" cy="7162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" y="1810987"/>
            <a:ext cx="3008314" cy="838230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06" y="2194885"/>
            <a:ext cx="3567540" cy="454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6" y="4483673"/>
            <a:ext cx="2459133" cy="644531"/>
          </a:xfrm>
          <a:prstGeom prst="rect">
            <a:avLst/>
          </a:prstGeom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03" y="4408128"/>
            <a:ext cx="30670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112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677" y="0"/>
            <a:ext cx="679865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Another BIG thank you to this local sponsor!</a:t>
            </a:r>
          </a:p>
        </p:txBody>
      </p:sp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8B229B-B89F-40DB-B724-EDB56B109D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58" y="2078738"/>
            <a:ext cx="6778187" cy="24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07814"/>
      </p:ext>
    </p:extLst>
  </p:cSld>
  <p:clrMapOvr>
    <a:masterClrMapping/>
  </p:clrMapOvr>
  <p:transition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" y="4244999"/>
            <a:ext cx="2271608" cy="28929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19584"/>
              </p:ext>
            </p:extLst>
          </p:nvPr>
        </p:nvGraphicFramePr>
        <p:xfrm>
          <a:off x="2724150" y="1026515"/>
          <a:ext cx="9029700" cy="5159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Sponsor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Offering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Cloudmonix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latin typeface="+mj-lt"/>
                        </a:rPr>
                        <a:t>https://cloudmonix.com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Cloudmonix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offers a $300 off any paid plan for Azure monitoring!</a:t>
                      </a:r>
                      <a:br>
                        <a:rPr lang="en-US" sz="1600" dirty="0">
                          <a:effectLst/>
                          <a:latin typeface="+mj-lt"/>
                        </a:rPr>
                      </a:br>
                      <a:br>
                        <a:rPr lang="en-US" sz="1600" dirty="0">
                          <a:effectLst/>
                          <a:latin typeface="+mj-lt"/>
                        </a:rPr>
                      </a:br>
                      <a:r>
                        <a:rPr lang="en-US" sz="1400" u="sng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1600" u="sng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bit.ly/gab2018-cloudmonix</a:t>
                      </a:r>
                      <a:r>
                        <a:rPr lang="en-US" sz="1400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Code: GAB2018</a:t>
                      </a: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77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MyGet</a:t>
                      </a:r>
                      <a:b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https://myget.org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effectLst/>
                          <a:latin typeface="+mj-lt"/>
                        </a:rPr>
                        <a:t>MyGet offers a free 1 month Starter</a:t>
                      </a:r>
                      <a:r>
                        <a:rPr lang="nl-BE" sz="1600" baseline="0" dirty="0">
                          <a:effectLst/>
                          <a:latin typeface="+mj-lt"/>
                        </a:rPr>
                        <a:t> Plan for hosting your NuGet, npm, Maven, Bower of VSIX feeds!</a:t>
                      </a:r>
                      <a:br>
                        <a:rPr lang="nl-BE" sz="1600" baseline="0" dirty="0">
                          <a:effectLst/>
                          <a:latin typeface="+mj-lt"/>
                        </a:rPr>
                      </a:br>
                      <a:br>
                        <a:rPr lang="nl-BE" sz="1600" baseline="0" dirty="0">
                          <a:effectLst/>
                          <a:latin typeface="+mj-lt"/>
                        </a:rPr>
                      </a:br>
                      <a:r>
                        <a:rPr lang="nl-BE" sz="1600" u="sng" baseline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</a:rPr>
                        <a:t>http://bit.ly/gab2018-myget</a:t>
                      </a:r>
                      <a:r>
                        <a:rPr lang="nl-BE" sz="1600" baseline="0" dirty="0">
                          <a:effectLst/>
                          <a:latin typeface="+mj-lt"/>
                        </a:rPr>
                        <a:t> Code: GGAB2018-MG</a:t>
                      </a:r>
                      <a:endParaRPr lang="nl-BE" sz="16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ServiceBus360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https://servicebus360.com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Servicebus360</a:t>
                      </a:r>
                      <a:r>
                        <a:rPr lang="en-US" sz="1600" baseline="0" dirty="0">
                          <a:effectLst/>
                          <a:latin typeface="+mj-lt"/>
                        </a:rPr>
                        <a:t> is offering 2 months free of their Gold Plan!</a:t>
                      </a:r>
                      <a:br>
                        <a:rPr lang="en-US" sz="1600" baseline="0" dirty="0">
                          <a:effectLst/>
                          <a:latin typeface="+mj-lt"/>
                        </a:rPr>
                      </a:br>
                      <a:br>
                        <a:rPr lang="en-US" sz="1600" baseline="0" dirty="0">
                          <a:effectLst/>
                          <a:latin typeface="+mj-lt"/>
                        </a:rPr>
                      </a:br>
                      <a:r>
                        <a:rPr lang="en-US" sz="1600" u="sng" baseline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http://</a:t>
                      </a:r>
                      <a:r>
                        <a:rPr lang="en-US" sz="1600" u="sng" baseline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</a:rPr>
                        <a:t>bit.ly/gab2018-sb360</a:t>
                      </a:r>
                      <a:r>
                        <a:rPr lang="en-US" sz="1600" baseline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279315004"/>
                  </a:ext>
                </a:extLst>
              </a:tr>
              <a:tr h="122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Cerebrata</a:t>
                      </a:r>
                      <a:b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https://cerebrata.com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Cerebrata is providing a 3 month subscription to it’s Cerulean product!</a:t>
                      </a:r>
                    </a:p>
                    <a:p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Get your subscription key from </a:t>
                      </a:r>
                      <a:r>
                        <a:rPr lang="en-US" sz="160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your organizer!</a:t>
                      </a:r>
                      <a:endParaRPr lang="en-US" sz="16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24716" y="354162"/>
            <a:ext cx="4828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attendees get the following:</a:t>
            </a:r>
          </a:p>
        </p:txBody>
      </p:sp>
      <p:pic>
        <p:nvPicPr>
          <p:cNvPr id="1044" name="Picture 20" descr="CloudMonix-Orange-crop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5" y="1727555"/>
            <a:ext cx="2196910" cy="4481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" y="2903808"/>
            <a:ext cx="2204275" cy="5777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48363" y="6334780"/>
            <a:ext cx="418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valid until April 30th</a:t>
            </a:r>
          </a:p>
        </p:txBody>
      </p:sp>
      <p:pic>
        <p:nvPicPr>
          <p:cNvPr id="15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7" y="5297750"/>
            <a:ext cx="2220818" cy="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300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1978" y="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Raffle Prizes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1549" y="1491212"/>
            <a:ext cx="10529869" cy="3056141"/>
            <a:chOff x="1171581" y="1324810"/>
            <a:chExt cx="10529869" cy="3056141"/>
          </a:xfrm>
        </p:grpSpPr>
        <p:sp>
          <p:nvSpPr>
            <p:cNvPr id="6" name="TextBox 5"/>
            <p:cNvSpPr txBox="1"/>
            <p:nvPr/>
          </p:nvSpPr>
          <p:spPr>
            <a:xfrm>
              <a:off x="3831543" y="1595422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personal subscription of the All Products Pack. Get all desktop products including IntelliJ IDEA Ultimate,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ReSharper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Ultimate and other IDEs 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5" b="23062"/>
            <a:stretch/>
          </p:blipFill>
          <p:spPr>
            <a:xfrm>
              <a:off x="1346598" y="1324810"/>
              <a:ext cx="1980826" cy="10404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BFFF62-C9B5-4C03-A0DA-2B2726B2C55E}"/>
                </a:ext>
              </a:extLst>
            </p:cNvPr>
            <p:cNvSpPr txBox="1"/>
            <p:nvPr/>
          </p:nvSpPr>
          <p:spPr>
            <a:xfrm>
              <a:off x="3831542" y="2665021"/>
              <a:ext cx="7869908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subscription to Cerulean! A cross-platform Azure management tool for storage,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CosmosDB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Search,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Redis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Cache and Service Bus.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FE5993-C5B8-47A4-892F-8315F6CBBC9A}"/>
                </a:ext>
              </a:extLst>
            </p:cNvPr>
            <p:cNvSpPr txBox="1"/>
            <p:nvPr/>
          </p:nvSpPr>
          <p:spPr>
            <a:xfrm>
              <a:off x="3831542" y="3734620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subscription to their online training, Skill Me Up! Online training to continue your Azure journey.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6E080B8-4A59-4DD4-8D61-F1E9CEBA6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581" y="3674147"/>
              <a:ext cx="2423689" cy="675332"/>
            </a:xfrm>
            <a:prstGeom prst="rect">
              <a:avLst/>
            </a:prstGeom>
          </p:spPr>
        </p:pic>
      </p:grpSp>
      <p:pic>
        <p:nvPicPr>
          <p:cNvPr id="20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19" y="2839553"/>
            <a:ext cx="2516519" cy="51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16819" y="6229340"/>
            <a:ext cx="735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Raffle winners will receive a voucher with a code from the local organizers.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E3446-0CF3-4096-B5D5-73AF552E6B1B}"/>
              </a:ext>
            </a:extLst>
          </p:cNvPr>
          <p:cNvSpPr txBox="1"/>
          <p:nvPr/>
        </p:nvSpPr>
        <p:spPr>
          <a:xfrm>
            <a:off x="3661510" y="5077648"/>
            <a:ext cx="7869907" cy="369332"/>
          </a:xfrm>
          <a:prstGeom prst="rect">
            <a:avLst/>
          </a:prstGeom>
          <a:solidFill>
            <a:srgbClr val="0A79B8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 Winners:  1 year license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A3A3C-F0C5-4BA9-A9EA-77552A4A56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9" y="4692601"/>
            <a:ext cx="3184978" cy="11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674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221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Times New Roman</vt:lpstr>
      <vt:lpstr>Magnus 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Guy Barrette</cp:lastModifiedBy>
  <cp:revision>83</cp:revision>
  <dcterms:created xsi:type="dcterms:W3CDTF">2014-03-24T01:30:59Z</dcterms:created>
  <dcterms:modified xsi:type="dcterms:W3CDTF">2018-04-21T11:17:33Z</dcterms:modified>
</cp:coreProperties>
</file>