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636" r:id="rId2"/>
    <p:sldId id="635" r:id="rId3"/>
    <p:sldId id="663" r:id="rId4"/>
    <p:sldId id="661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ECFEE84-0763-4195-A954-1A6BD7FD1EFF}">
          <p14:sldIdLst>
            <p14:sldId id="636"/>
            <p14:sldId id="635"/>
            <p14:sldId id="663"/>
          </p14:sldIdLst>
        </p14:section>
        <p14:section name="Lab 1" id="{E01DD4C0-BF89-4792-81E6-484C605B629E}">
          <p14:sldIdLst>
            <p14:sldId id="661"/>
          </p14:sldIdLst>
        </p14:section>
        <p14:section name="Exit" id="{26D33BE0-B19C-465D-8801-1598009CC0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6" autoAdjust="0"/>
    <p:restoredTop sz="68559" autoAdjust="0"/>
  </p:normalViewPr>
  <p:slideViewPr>
    <p:cSldViewPr snapToGrid="0">
      <p:cViewPr varScale="1">
        <p:scale>
          <a:sx n="70" d="100"/>
          <a:sy n="70" d="100"/>
        </p:scale>
        <p:origin x="993" y="51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arrette" userId="bf1d3d41e7d330e9" providerId="LiveId" clId="{4BFDF46A-C541-4817-803C-92C03764D9B7}"/>
    <pc:docChg chg="delSection">
      <pc:chgData name="Guy Barrette" userId="bf1d3d41e7d330e9" providerId="LiveId" clId="{4BFDF46A-C541-4817-803C-92C03764D9B7}" dt="2018-03-24T18:02:25.528" v="0" actId="186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en-US" b="1" dirty="0"/>
              <a:t>Step 1</a:t>
            </a:r>
            <a:br>
              <a:rPr lang="en-US" b="1" dirty="0"/>
            </a:br>
            <a:r>
              <a:rPr lang="fr-CA" b="1" dirty="0"/>
              <a:t>Log Analytics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E73A5-1707-40F7-AAC0-BD2D7E4F7AF2}"/>
              </a:ext>
            </a:extLst>
          </p:cNvPr>
          <p:cNvSpPr txBox="1"/>
          <p:nvPr/>
        </p:nvSpPr>
        <p:spPr>
          <a:xfrm>
            <a:off x="451357" y="2439047"/>
            <a:ext cx="11553221" cy="243416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32372">
              <a:lnSpc>
                <a:spcPct val="90000"/>
              </a:lnSpc>
              <a:spcBef>
                <a:spcPct val="0"/>
              </a:spcBef>
              <a:buNone/>
              <a:defRPr sz="5400" b="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dirty="0"/>
              <a:t>Get insight across workloads and systems to maintain availability and performance.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What is Log Analytics?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2595" y="2294528"/>
            <a:ext cx="11470746" cy="25845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/>
              <a:t>Log Analytics enables you to monitor and analyze the availability and performance of different resources including physical and virtual machines.  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321778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41" y="1829903"/>
            <a:ext cx="10086517" cy="917575"/>
          </a:xfrm>
        </p:spPr>
        <p:txBody>
          <a:bodyPr/>
          <a:lstStyle/>
          <a:p>
            <a:r>
              <a:rPr lang="en-US" dirty="0"/>
              <a:t>Let’s see this in action</a:t>
            </a:r>
            <a:br>
              <a:rPr lang="en-US" dirty="0"/>
            </a:br>
            <a:br>
              <a:rPr lang="en-US" dirty="0"/>
            </a:br>
            <a:r>
              <a:rPr lang="en-US" sz="5400" dirty="0">
                <a:solidFill>
                  <a:schemeClr val="bg1"/>
                </a:solidFill>
              </a:rPr>
              <a:t>https://bit.ly/msdevmtlgab2018step1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7896</TotalTime>
  <Words>48</Words>
  <Application>Microsoft Office PowerPoint</Application>
  <PresentationFormat>Widescreen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1_Azure Event</vt:lpstr>
      <vt:lpstr>Step 1 Log Analytics</vt:lpstr>
      <vt:lpstr>Goal</vt:lpstr>
      <vt:lpstr>What is Log Analytics?</vt:lpstr>
      <vt:lpstr>Let’s see this in action  https://bit.ly/msdevmtlgab2018step1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>Guy Barrette</dc:creator>
  <cp:lastModifiedBy>Stéphane Lapointe</cp:lastModifiedBy>
  <cp:revision>434</cp:revision>
  <cp:lastPrinted>2014-03-26T17:46:13Z</cp:lastPrinted>
  <dcterms:created xsi:type="dcterms:W3CDTF">2014-03-19T23:21:38Z</dcterms:created>
  <dcterms:modified xsi:type="dcterms:W3CDTF">2018-04-10T01:17:02Z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