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69" d="100"/>
          <a:sy n="69" d="100"/>
        </p:scale>
        <p:origin x="398"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8/22/2018 10:01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diagram depicts the core services that make up the microservices architecture. ">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41071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This whiteboard design session is designed to help attendees gain a better understanding of microservices and serverless architectures, by helping an online concert ticket vendor survive the first 5 minutes of crushing load. They will handle the client's scaling needs through microservices built on top of Service Fabric, and apply smooth updates roll-back failing updates. Finally, attendees will design an implementation of load testing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5274</Words>
  <Application>Microsoft Office PowerPoint</Application>
  <PresentationFormat>Widescreen</PresentationFormat>
  <Paragraphs>458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2018-08-22T15:05:08Z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