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6444" autoAdjust="0"/>
  </p:normalViewPr>
  <p:slideViewPr>
    <p:cSldViewPr snapToGrid="0">
      <p:cViewPr varScale="1">
        <p:scale>
          <a:sx n="68" d="100"/>
          <a:sy n="68" d="100"/>
        </p:scale>
        <p:origin x="78" y="29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6/29/2018 7:17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1320806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r>
              <a:rPr lang="en-US" sz="3600" dirty="0"/>
              <a:t>Primary audience is business and technology decision makers</a:t>
            </a:r>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Preferred New microservices architecture solution&#10;&#10;Diagram of a high-level architecture of the core services that compose the new microservices architecture, as well as the state they hold. The diagram is made up of external services, microservices and state, and externalized state. External services is payment processing, external state is Orders/Events/CustomerAccounts, and Microservices and state is: Event Catalog, Customer Accounts, and Ticket Orders services, Queue, Ticket Actor Service, Ticket, Email Service, and Payment Service.&#10;&#10;In the diagram, Two arrows labeled &quot;Read from Externalized state&quot; point from Externalized state to Customer Accounts Services and Event Catalog Service. The remaining microservices and state have an arrow labeled &quot;Externalize state for aggregation&quot; pointing back to Externalized state.">
            <a:extLst>
              <a:ext uri="{FF2B5EF4-FFF2-40B4-BE49-F238E27FC236}">
                <a16:creationId xmlns:a16="http://schemas.microsoft.com/office/drawing/2014/main" id="{73F9A010-51FF-4429-8626-073DB66900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7072" y="1006096"/>
            <a:ext cx="9557855" cy="5652612"/>
          </a:xfrm>
          <a:prstGeom prst="rect">
            <a:avLst/>
          </a:prstGeom>
          <a:noFill/>
          <a:ln>
            <a:noFill/>
          </a:ln>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41071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This whiteboard design session is designed to help attendees gain a better understanding of microservices and serverless architectures, by helping an online concert ticket vendor survive the first 5 minutes of crushing load. They will handle the client's scaling needs through microservices built on top of Service Fabric, and apply smooth updates roll-back failing updates. Finally, attendees will design an implementation of load testing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1"/>
            <a:r>
              <a:rPr lang="en-US" sz="2800" dirty="0">
                <a:solidFill>
                  <a:schemeClr val="tx1"/>
                </a:solidFill>
              </a:rPr>
              <a:t>They can continue to use Visual Studio for development, debugging and publishing applications</a:t>
            </a:r>
          </a:p>
          <a:p>
            <a:pPr lvl="1"/>
            <a:r>
              <a:rPr lang="en-US" sz="2800" dirty="0">
                <a:solidFill>
                  <a:schemeClr val="tx1"/>
                </a:solidFill>
              </a:rPr>
              <a:t>They can leverage Service Fabric project templates to kick-start their understanding of Service Fabric services.</a:t>
            </a:r>
          </a:p>
          <a:p>
            <a:pPr lvl="1"/>
            <a:r>
              <a:rPr lang="en-US" sz="2800" dirty="0">
                <a:solidFill>
                  <a:schemeClr val="tx1"/>
                </a:solidFill>
              </a:rPr>
              <a:t>The programming model for services is familiar </a:t>
            </a:r>
          </a:p>
          <a:p>
            <a:pPr lvl="1"/>
            <a:r>
              <a:rPr lang="en-US" sz="2800"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Events is an online ticket provider experiencing consistent growth</a:t>
            </a:r>
          </a:p>
          <a:p>
            <a:r>
              <a:rPr lang="en-US" sz="3600" dirty="0">
                <a:solidFill>
                  <a:schemeClr val="tx1"/>
                </a:solidFill>
              </a:rPr>
              <a:t>Has plans to further growth demand</a:t>
            </a:r>
          </a:p>
          <a:p>
            <a:r>
              <a:rPr lang="en-US" sz="3600" dirty="0">
                <a:solidFill>
                  <a:schemeClr val="tx1"/>
                </a:solidFill>
              </a:rPr>
              <a:t>Wants to extend customer reach through partners</a:t>
            </a: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5280</Words>
  <Application>Microsoft Office PowerPoint</Application>
  <PresentationFormat>Widescreen</PresentationFormat>
  <Paragraphs>458</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2018-06-30T02:33:18Z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