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AC99-2B48-7342-AFC3-1CEF1A4F72E5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FDC6-CD34-F540-B952-1B1A15999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3CF-EA17-9843-BD75-9AE3C155D51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9872-4C86-DE48-A9CC-42F26832B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76" y="107028"/>
            <a:ext cx="5917130" cy="6680632"/>
          </a:xfr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035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Schwarzmeier</dc:creator>
  <cp:lastModifiedBy>Felix Schwarzmeier</cp:lastModifiedBy>
  <cp:revision>1</cp:revision>
  <cp:lastPrinted>2018-01-28T12:38:12Z</cp:lastPrinted>
  <dcterms:created xsi:type="dcterms:W3CDTF">2018-01-28T12:35:10Z</dcterms:created>
  <dcterms:modified xsi:type="dcterms:W3CDTF">2018-01-28T12:39:48Z</dcterms:modified>
</cp:coreProperties>
</file>