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0E1731F-D8FB-4878-A0D9-5A724B17FD9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31CE6-9781-4D47-BD95-713AB4D4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22C15D-4AFF-434D-9C0A-80E5E7E31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B7B07-7CCA-41EF-BCD3-387482FD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782F9-C1AB-4DDD-B098-6D04F1BA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8C3B6-10DB-4954-B4A5-A6563F29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24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4359F-662C-496A-8B4C-3984F8C9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B51BD0-402C-46C3-9293-BADDE14C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37ADD-1FA4-4E85-A61A-AA1B7A65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01F532-CEC7-42D3-975A-46D91224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FCE72-68F9-4DD7-AC50-A538D3D8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34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BC671C-A529-45BE-9BD1-B877C279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6CB387-BD02-45D2-90B2-F0FC2DFB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64590-80D3-447C-B4BD-C02470F3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BC325A-B9CB-4589-9FDC-B9C87B84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4E7BF-7E46-45B3-942B-67F951C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CBA12-71B5-4320-9D72-553D7772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86F07-B248-44EF-A5A9-F171B0F6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99CAF-78ED-422C-94C1-53F6CDAA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98724-4553-47A8-BF32-98E04FA4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D0DD3-2732-499A-99AA-A08F6C93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6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86428-EF66-4C62-981E-B2119AC0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C131B3-2A56-48C4-AAD3-9240020F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5746F-A37B-4303-A37D-3C827DE8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A3C4B-C052-4F59-8040-5AB66304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D630-0BFC-4567-A01A-E7CE79C0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8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2911-111F-4DE7-85E8-AF0F6F6E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48084-9584-42D8-998B-3AA009A62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1121F1-8BC6-45FA-804F-C9D05E9F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318B9-08E1-4EDA-B256-91635176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23A35-25A5-474C-958D-9911418F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58F73-0587-420E-AB33-7984BEDD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9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70D35-B810-46EA-B099-FFBA90F3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83494-D2E7-4B3F-B3FF-16310DE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CBBBE9-BD0D-4DB2-B70A-D0B21991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C77B17-F4A1-4299-B5F9-85510A4D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CBD4AE-B77F-48A3-80DE-71520716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1D889F-DE42-46AB-9A73-8822480D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EE24FD-7DAC-4067-AB1F-F7FFC4C1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F6D5A-6DDB-468D-BDF6-804D7591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E4E6-E2B3-49B3-9380-7F8AB3AC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3E40B4-7B8A-4084-91DF-6CE34C78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0BAA07-D2DF-4A56-84FB-26721D18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69AF69-5F86-4E7B-A2E8-6479FDD3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6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6969B3-D753-44C6-9DAC-6BFAEB56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3131D7-00A5-4898-8D9B-01C6CAAC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A5CFE-4184-46EA-AD7D-EB4B02EE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7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0E4CA-5BB1-4F24-AB4E-2BF31A8E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AC864-FF94-46E2-B7D7-61091690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83DD34-804B-413A-A28B-582D605E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90D5AC-DF1E-4AE8-950B-3809E0D7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9571A9-6573-4C96-90FF-2118C43D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3F2969-EEB5-4F5B-A3B2-CB697E47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07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A56F3-E99B-40F3-9212-58CBC450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D1FFC-9A86-44F4-BD20-797A8F800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B6B07F-DAE5-478A-BE78-EC1257A28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4B8F4-FA92-44B6-B96E-AB300B45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CC36B-F439-4E6F-9A68-CA9028CE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FFDFCC-9E42-4DA2-B506-ADC11416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51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3CEBB8-C248-496E-A234-204AE106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0DA470-37A4-4024-A400-6C3DAB15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B95E5-0F0B-4C76-99C9-1571EBD18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8BB6-C065-46F8-B22E-0E5B50FFABF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AB50B-B8F5-40C1-A2B7-E1B313AC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EA010-C309-45EF-ABFA-C53D5C1C8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F24F-E73B-4F07-891C-0466AE2D0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38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867F15-A6D7-49CA-ABF7-9303AF3D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413549-D667-45FD-802C-ECFBB08A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PC Specs:</a:t>
            </a:r>
          </a:p>
          <a:p>
            <a:r>
              <a:rPr lang="en-US" dirty="0"/>
              <a:t>Intel Core I7 6600K</a:t>
            </a:r>
          </a:p>
          <a:p>
            <a:r>
              <a:rPr lang="en-US" dirty="0"/>
              <a:t>Samsung EVO 500 SSD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Testdauer</a:t>
            </a:r>
            <a:r>
              <a:rPr lang="en-US" dirty="0"/>
              <a:t>: </a:t>
            </a:r>
          </a:p>
          <a:p>
            <a:r>
              <a:rPr lang="en-US" dirty="0"/>
              <a:t>60s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0AE68-CD28-4B84-9489-B4231320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9542A-1BAE-46C9-A329-D46A5EC0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9E9B445-9636-442A-9340-AEC3B2987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22716"/>
              </p:ext>
            </p:extLst>
          </p:nvPr>
        </p:nvGraphicFramePr>
        <p:xfrm>
          <a:off x="838200" y="1825625"/>
          <a:ext cx="10515600" cy="435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72003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78621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567657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5197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3632196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</a:t>
                      </a:r>
                      <a:br>
                        <a:rPr lang="de-DE" dirty="0"/>
                      </a:br>
                      <a:r>
                        <a:rPr lang="de-DE" dirty="0"/>
                        <a:t>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</a:t>
                      </a:r>
                      <a:br>
                        <a:rPr lang="de-DE" dirty="0"/>
                      </a:br>
                      <a:r>
                        <a:rPr lang="de-DE" dirty="0"/>
                        <a:t>in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</a:t>
                      </a:r>
                      <a:br>
                        <a:rPr lang="de-DE" dirty="0"/>
                      </a:br>
                      <a:r>
                        <a:rPr lang="de-DE" dirty="0"/>
                        <a:t>in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428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de-DE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2650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de-DE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7769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de-DE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376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de-DE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4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51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06CF0C-7529-45BD-8658-60177AAB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/>
          <a:stretch/>
        </p:blipFill>
        <p:spPr>
          <a:xfrm>
            <a:off x="935549" y="643466"/>
            <a:ext cx="103209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06CF0C-7529-45BD-8658-60177AAB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2"/>
          <a:stretch/>
        </p:blipFill>
        <p:spPr>
          <a:xfrm>
            <a:off x="930486" y="643466"/>
            <a:ext cx="103310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06CF0C-7529-45BD-8658-60177AAB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1"/>
          <a:stretch/>
        </p:blipFill>
        <p:spPr>
          <a:xfrm>
            <a:off x="935549" y="643466"/>
            <a:ext cx="103209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106CF0C-7529-45BD-8658-60177AAB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9"/>
          <a:stretch/>
        </p:blipFill>
        <p:spPr>
          <a:xfrm>
            <a:off x="925037" y="643466"/>
            <a:ext cx="1034192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Rahmenbedingungen</vt:lpstr>
      <vt:lpstr>Testergebnisse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Rahmenbedingungen</dc:title>
  <dc:creator>Alex Biederer</dc:creator>
  <cp:lastModifiedBy>Alex Biederer</cp:lastModifiedBy>
  <cp:revision>2</cp:revision>
  <dcterms:created xsi:type="dcterms:W3CDTF">2017-12-10T20:01:33Z</dcterms:created>
  <dcterms:modified xsi:type="dcterms:W3CDTF">2017-12-10T20:23:20Z</dcterms:modified>
</cp:coreProperties>
</file>