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59" r:id="rId6"/>
    <p:sldId id="266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D89A1-EA30-4B8C-AE38-02BE3AE6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A4B9EE-0A1E-4C7F-A03F-7ECEC7E0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FDC85-0F65-484C-8FFE-61D03FE6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229F-FF9B-4B79-A769-590B254A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0C59A-05D6-4B1C-85C9-C318928A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5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B71E-3AD8-418C-BC55-0405D79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977491-575A-4AC0-BF3E-D54C3D6AF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39BCF-030A-448E-8975-EE602977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35E8E-D763-4F45-B4DC-A3543D0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13BFD-E761-4777-9F9F-9BDF468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7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5C402F-7A79-462C-8BE3-FDAA4C287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AF4DA-D771-400F-8024-20462AA1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C1028-A653-4036-B143-95F16292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13AD-0035-4310-B79D-3E0EFDB3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4EC39-FB2D-4A55-BAF6-037CE65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95930-52B9-4E09-B126-F029851C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CCCAB-53BB-4E7F-AC15-1F1021E0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92FC7-E76C-4412-A808-5E58FD6F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F9CC8-F261-4E9F-A4F6-127BE0AA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C77AD-713E-479F-8958-F00B5549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2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30B5D-6552-4B7A-A177-516B36F9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B1A2D-AAAA-4E2F-968E-4041D7F7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C77BD-1EA0-4571-93A4-A13367A5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CF4D0-353A-4A6A-9CE2-901B2EBD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B5BAD-2BDB-44CC-9D94-2E626146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8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4F99A-E4D1-4A49-B056-C93D5842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9E485-635A-45FE-87D3-DDC712A2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A7894B-EA8D-4303-BB36-5F6BA559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13E1A7-29AB-47D2-8540-B644EA5A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DE9973-7BB8-4F39-B38A-B1294E86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B98F0-08B7-401B-ACD8-5EA25BA5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2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B0802-A480-4C25-B4A7-2E5405E5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F8FFF-3088-4C8A-8ED7-CDAA1477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D73D9A-8817-4772-B770-81079477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6C27E-14E9-4979-8E58-FCF0CB71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F31747-FEA4-4237-AC21-56534EA13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FDB659-54DA-49AB-99F4-A5E0F750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3AD9DD-7465-402A-A57B-7BB665D1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BBC0F8-C93F-40CB-9075-39D5D685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2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F245-183D-44E2-BC0E-6F0ED7F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04D49-5373-4DE0-9C9E-3E3A59C1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23AD2-86E1-4D4F-A4CD-FCBFA757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81490F-B7C1-4E8A-9E89-6F32DD4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2F779E-DCB5-4137-9AB7-9F9DA95D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61765-C7A6-4E99-8D14-3BEAF13B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09AA23-F1E9-46A0-A967-E02A56A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1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9FD05-462E-49C6-9F19-F87F984A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C498-291E-409E-83DD-38521C7B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7E735C-7F48-4FC0-9361-F925A065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5D86AF-7394-4CF7-B56E-ED46E5F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3F5E6A-6A7F-4176-8649-0BF0653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E36C08-BC73-4E4D-9353-B6CFB4D3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C77DF-BCB1-47B7-9D4B-249137A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3A900-EEA9-412D-9EB1-1891E6A0B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AB730-9F77-4E14-B2C2-D578A667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EA36AF-1B46-4BE0-8886-4A41FCC7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B7B74-30C8-4A1B-89A2-E7A18553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42C532-FCB5-4094-B2FA-7469CCCD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7B85CC-7082-4CEE-A92D-9D8C3B3E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E3275-8B6F-475A-8B5B-83058FCF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65A3F-E402-47B9-AD99-E595939C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FAC0-3C46-4BA4-A99C-EE7A7CDA6C6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ABBE7-C809-451E-91E4-3CFA75E7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8EA0D-FC4F-4C9C-9052-D651E30F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41C6-942E-4A93-913A-9DF271D4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21A3C0-A880-43BE-A7D8-984B688F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F2829D9-930A-432A-9437-59C65150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de-DE" sz="5000"/>
              <a:t>Wallinformationssystem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8DFC92-B9AC-4360-AF9F-346503BC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Felix Schwarzmeier, Alex Biederer</a:t>
            </a:r>
          </a:p>
        </p:txBody>
      </p:sp>
    </p:spTree>
    <p:extLst>
      <p:ext uri="{BB962C8B-B14F-4D97-AF65-F5344CB8AC3E}">
        <p14:creationId xmlns:p14="http://schemas.microsoft.com/office/powerpoint/2010/main" val="342838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EC9F41-2A15-4B6F-A782-5AF48F88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DE178A-E4F4-4985-93A3-E8375CAB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Unsere Highlights: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51082-707E-4322-94F8-48B7089D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Fancy Charts</a:t>
            </a:r>
          </a:p>
          <a:p>
            <a:r>
              <a:rPr lang="de-DE" sz="2400" dirty="0"/>
              <a:t>gute Performance (selbst ohne Indexe)</a:t>
            </a:r>
          </a:p>
          <a:p>
            <a:r>
              <a:rPr lang="de-DE" sz="2400" dirty="0"/>
              <a:t>Online Stimmabgabe</a:t>
            </a:r>
          </a:p>
          <a:p>
            <a:r>
              <a:rPr lang="de-DE" sz="2400" dirty="0" err="1"/>
              <a:t>Bundeslandpicker</a:t>
            </a:r>
            <a:r>
              <a:rPr lang="de-DE" sz="2400" dirty="0"/>
              <a:t> (MIT ZOOM)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0362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7185EECE-59A9-480C-8419-BEA89FCA8212}"/>
              </a:ext>
            </a:extLst>
          </p:cNvPr>
          <p:cNvSpPr/>
          <p:nvPr/>
        </p:nvSpPr>
        <p:spPr>
          <a:xfrm>
            <a:off x="-1" y="0"/>
            <a:ext cx="809961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959E6-6E95-4D76-9B2E-059F493A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157" y="2525619"/>
            <a:ext cx="2644588" cy="1325563"/>
          </a:xfrm>
        </p:spPr>
        <p:txBody>
          <a:bodyPr/>
          <a:lstStyle/>
          <a:p>
            <a:r>
              <a:rPr lang="de-DE" dirty="0"/>
              <a:t>Tech-Stack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0F47137-AE58-4B5B-AD79-20667195D2B2}"/>
              </a:ext>
            </a:extLst>
          </p:cNvPr>
          <p:cNvSpPr/>
          <p:nvPr/>
        </p:nvSpPr>
        <p:spPr>
          <a:xfrm>
            <a:off x="2892617" y="4710193"/>
            <a:ext cx="2017869" cy="20178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08477F1-118F-4B82-ACF5-5CA978ACF90D}"/>
              </a:ext>
            </a:extLst>
          </p:cNvPr>
          <p:cNvSpPr/>
          <p:nvPr/>
        </p:nvSpPr>
        <p:spPr>
          <a:xfrm>
            <a:off x="2892617" y="2420065"/>
            <a:ext cx="2017869" cy="20178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C81CF3-0E02-4529-A68D-9BA8BC3C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66" y="4829367"/>
            <a:ext cx="1859277" cy="1673349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6BA0E72-2A16-4E15-B4F0-1E4C3B5934E4}"/>
              </a:ext>
            </a:extLst>
          </p:cNvPr>
          <p:cNvCxnSpPr>
            <a:cxnSpLocks/>
          </p:cNvCxnSpPr>
          <p:nvPr/>
        </p:nvCxnSpPr>
        <p:spPr>
          <a:xfrm>
            <a:off x="8923157" y="3675529"/>
            <a:ext cx="26445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244B0CA-914D-4351-9AF7-2371053BF3AC}"/>
              </a:ext>
            </a:extLst>
          </p:cNvPr>
          <p:cNvSpPr/>
          <p:nvPr/>
        </p:nvSpPr>
        <p:spPr>
          <a:xfrm>
            <a:off x="2892617" y="129937"/>
            <a:ext cx="2017869" cy="20178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253C05D-F434-4B26-B4C6-CC246680D720}"/>
              </a:ext>
            </a:extLst>
          </p:cNvPr>
          <p:cNvSpPr/>
          <p:nvPr/>
        </p:nvSpPr>
        <p:spPr>
          <a:xfrm>
            <a:off x="2892617" y="129936"/>
            <a:ext cx="4314875" cy="2017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7E6E2D2-863D-4EC6-977A-C4E3115A6AD3}"/>
              </a:ext>
            </a:extLst>
          </p:cNvPr>
          <p:cNvSpPr/>
          <p:nvPr/>
        </p:nvSpPr>
        <p:spPr>
          <a:xfrm>
            <a:off x="641116" y="129936"/>
            <a:ext cx="2017869" cy="20178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757BC0-64B5-4449-B54E-E9B4FA9DED39}"/>
              </a:ext>
            </a:extLst>
          </p:cNvPr>
          <p:cNvSpPr/>
          <p:nvPr/>
        </p:nvSpPr>
        <p:spPr>
          <a:xfrm>
            <a:off x="641115" y="2420065"/>
            <a:ext cx="2017869" cy="2017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4A0986B-E3B8-4A32-AC1D-1C04AC55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0" y="289216"/>
            <a:ext cx="1772666" cy="17726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E95F874-32A4-400C-A4A9-DE9ABAB3D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56" y="289216"/>
            <a:ext cx="1699308" cy="169930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AD3426D-BC58-426D-A31E-87B842839B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80" y="2501968"/>
            <a:ext cx="1854061" cy="1854061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E3AB841-0506-477D-A37A-9AABD38FE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85" y="-140535"/>
            <a:ext cx="2558809" cy="2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27A47564-AABC-4382-AE74-65D52AC59889}"/>
              </a:ext>
            </a:extLst>
          </p:cNvPr>
          <p:cNvSpPr/>
          <p:nvPr/>
        </p:nvSpPr>
        <p:spPr>
          <a:xfrm>
            <a:off x="1" y="0"/>
            <a:ext cx="23397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E0AB3D2-0AE8-46E4-A84D-8921D082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1" y="2766218"/>
            <a:ext cx="1689847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10" name="Grafik 9" descr="Monitor">
            <a:hlinkClick r:id="rId2"/>
            <a:extLst>
              <a:ext uri="{FF2B5EF4-FFF2-40B4-BE49-F238E27FC236}">
                <a16:creationId xmlns:a16="http://schemas.microsoft.com/office/drawing/2014/main" id="{595F878A-D2C7-473B-88E7-B58C26D34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340" y="107576"/>
            <a:ext cx="6852621" cy="6852621"/>
          </a:xfrm>
          <a:prstGeom prst="rect">
            <a:avLst/>
          </a:prstGeom>
        </p:spPr>
      </p:pic>
      <p:pic>
        <p:nvPicPr>
          <p:cNvPr id="14" name="Inhaltsplatzhalter 13">
            <a:hlinkClick r:id="rId2"/>
            <a:extLst>
              <a:ext uri="{FF2B5EF4-FFF2-40B4-BE49-F238E27FC236}">
                <a16:creationId xmlns:a16="http://schemas.microsoft.com/office/drawing/2014/main" id="{1ACE64A3-6FC9-4565-AC0D-B2B02C6DA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7"/>
          <a:stretch/>
        </p:blipFill>
        <p:spPr>
          <a:xfrm>
            <a:off x="5212007" y="1526203"/>
            <a:ext cx="4910139" cy="3171302"/>
          </a:xfrm>
        </p:spPr>
      </p:pic>
    </p:spTree>
    <p:extLst>
      <p:ext uri="{BB962C8B-B14F-4D97-AF65-F5344CB8AC3E}">
        <p14:creationId xmlns:p14="http://schemas.microsoft.com/office/powerpoint/2010/main" val="16514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E7E56B-918E-459F-9269-4770AC06145D}"/>
              </a:ext>
            </a:extLst>
          </p:cNvPr>
          <p:cNvSpPr/>
          <p:nvPr/>
        </p:nvSpPr>
        <p:spPr>
          <a:xfrm>
            <a:off x="1191963" y="4331109"/>
            <a:ext cx="2088858" cy="2088858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F4F2052B-7752-4D26-BFA7-8C47715A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29" y="4729255"/>
            <a:ext cx="1296526" cy="1296526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0B53F0-9876-4AB9-86DA-031A7194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 dirty="0"/>
              <a:t>t = 1s</a:t>
            </a:r>
          </a:p>
          <a:p>
            <a:r>
              <a:rPr lang="de-DE" sz="2000" dirty="0"/>
              <a:t>n = 10</a:t>
            </a:r>
          </a:p>
          <a:p>
            <a:r>
              <a:rPr lang="de-DE" sz="2000" dirty="0"/>
              <a:t>Testdauer: 60s</a:t>
            </a:r>
          </a:p>
          <a:p>
            <a:r>
              <a:rPr lang="de-DE" sz="2000" dirty="0"/>
              <a:t>keine Indexe</a:t>
            </a:r>
          </a:p>
          <a:p>
            <a:endParaRPr lang="en-US" sz="2000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5FFDCCB-779D-4B01-BAFE-5793AD4B4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59271"/>
              </p:ext>
            </p:extLst>
          </p:nvPr>
        </p:nvGraphicFramePr>
        <p:xfrm>
          <a:off x="5419288" y="813732"/>
          <a:ext cx="6014906" cy="5108895"/>
        </p:xfrm>
        <a:graphic>
          <a:graphicData uri="http://schemas.openxmlformats.org/drawingml/2006/table">
            <a:tbl>
              <a:tblPr firstRow="1" bandCol="1">
                <a:tableStyleId>{D27102A9-8310-4765-A935-A1911B00CA55}</a:tableStyleId>
              </a:tblPr>
              <a:tblGrid>
                <a:gridCol w="3007453">
                  <a:extLst>
                    <a:ext uri="{9D8B030D-6E8A-4147-A177-3AD203B41FA5}">
                      <a16:colId xmlns:a16="http://schemas.microsoft.com/office/drawing/2014/main" val="1583275881"/>
                    </a:ext>
                  </a:extLst>
                </a:gridCol>
                <a:gridCol w="3007453">
                  <a:extLst>
                    <a:ext uri="{9D8B030D-6E8A-4147-A177-3AD203B41FA5}">
                      <a16:colId xmlns:a16="http://schemas.microsoft.com/office/drawing/2014/main" val="2888718607"/>
                    </a:ext>
                  </a:extLst>
                </a:gridCol>
              </a:tblGrid>
              <a:tr h="460279">
                <a:tc>
                  <a:txBody>
                    <a:bodyPr/>
                    <a:lstStyle/>
                    <a:p>
                      <a:r>
                        <a:rPr lang="de-DE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 </a:t>
                      </a:r>
                      <a:r>
                        <a:rPr lang="de-DE" sz="1400" dirty="0"/>
                        <a:t>[in </a:t>
                      </a:r>
                      <a:r>
                        <a:rPr lang="de-DE" sz="1400" dirty="0" err="1"/>
                        <a:t>ms</a:t>
                      </a:r>
                      <a:r>
                        <a:rPr lang="de-DE" sz="1400" dirty="0"/>
                        <a:t>]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560328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82763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040705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43798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54950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/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32366"/>
                  </a:ext>
                </a:extLst>
              </a:tr>
              <a:tr h="460279">
                <a:tc>
                  <a:txBody>
                    <a:bodyPr/>
                    <a:lstStyle/>
                    <a:p>
                      <a:r>
                        <a:rPr lang="de-DE"/>
                        <a:t>Q6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3443"/>
                  </a:ext>
                </a:extLst>
              </a:tr>
              <a:tr h="943471">
                <a:tc>
                  <a:txBody>
                    <a:bodyPr/>
                    <a:lstStyle/>
                    <a:p>
                      <a:r>
                        <a:rPr lang="de-DE" dirty="0"/>
                        <a:t>Durchschnitt </a:t>
                      </a:r>
                      <a:br>
                        <a:rPr lang="de-DE" dirty="0"/>
                      </a:br>
                      <a:r>
                        <a:rPr lang="de-DE" sz="1400" dirty="0"/>
                        <a:t>(mit gegebener Wahrscheinlichkeitsverteilung)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9174"/>
                  </a:ext>
                </a:extLst>
              </a:tr>
              <a:tr h="943471">
                <a:tc>
                  <a:txBody>
                    <a:bodyPr/>
                    <a:lstStyle/>
                    <a:p>
                      <a:r>
                        <a:rPr lang="de-DE" dirty="0"/>
                        <a:t>Mittel </a:t>
                      </a:r>
                      <a:br>
                        <a:rPr lang="de-DE" dirty="0"/>
                      </a:br>
                      <a:r>
                        <a:rPr lang="de-DE" sz="1400" dirty="0"/>
                        <a:t>(mit gegebener Wahrscheinlichkeitsverteilung)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2173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1D0F0C-30D3-4EAC-94F9-FB76B18BA6D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36392" y="6419967"/>
            <a:ext cx="0" cy="43803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8D4C1F00-0C1D-4688-A510-8CCAE7C8062E}"/>
              </a:ext>
            </a:extLst>
          </p:cNvPr>
          <p:cNvSpPr/>
          <p:nvPr/>
        </p:nvSpPr>
        <p:spPr>
          <a:xfrm>
            <a:off x="0" y="0"/>
            <a:ext cx="11015831" cy="151682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3F4C6-A715-48B9-8A94-CC7BA2D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Elektronische Wahl im Wahllokal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3475B3-12BA-48AE-B8AE-90E105E4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8" y="2543352"/>
            <a:ext cx="2238422" cy="2238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51F34F4-46D8-4780-9E5E-CDC51A7388F7}"/>
              </a:ext>
            </a:extLst>
          </p:cNvPr>
          <p:cNvGrpSpPr/>
          <p:nvPr/>
        </p:nvGrpSpPr>
        <p:grpSpPr>
          <a:xfrm>
            <a:off x="6096000" y="1196787"/>
            <a:ext cx="5183393" cy="5183393"/>
            <a:chOff x="6096000" y="1196787"/>
            <a:chExt cx="5183393" cy="5183393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D528CDF-378C-4CE2-A46A-CB23ECD92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721"/>
            <a:stretch/>
          </p:blipFill>
          <p:spPr>
            <a:xfrm>
              <a:off x="6835506" y="2250086"/>
              <a:ext cx="3704379" cy="2397218"/>
            </a:xfrm>
            <a:prstGeom prst="rect">
              <a:avLst/>
            </a:prstGeom>
          </p:spPr>
        </p:pic>
        <p:pic>
          <p:nvPicPr>
            <p:cNvPr id="9" name="Grafik 8" descr="Monitor">
              <a:extLst>
                <a:ext uri="{FF2B5EF4-FFF2-40B4-BE49-F238E27FC236}">
                  <a16:creationId xmlns:a16="http://schemas.microsoft.com/office/drawing/2014/main" id="{106CBD34-37CB-46B4-A18E-14EC82C2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196787"/>
              <a:ext cx="5183393" cy="518339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A11538-1286-4879-B52E-A231169DB31D}"/>
              </a:ext>
            </a:extLst>
          </p:cNvPr>
          <p:cNvCxnSpPr>
            <a:cxnSpLocks/>
          </p:cNvCxnSpPr>
          <p:nvPr/>
        </p:nvCxnSpPr>
        <p:spPr>
          <a:xfrm>
            <a:off x="4401671" y="3662563"/>
            <a:ext cx="9950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E612C8FC-20CC-4DE7-B44E-A19984C1F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7" y="891988"/>
            <a:ext cx="3585312" cy="5074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912FEF-643E-4013-B8ED-F0810C44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Online-Wahl per QR-Code</a:t>
            </a:r>
          </a:p>
        </p:txBody>
      </p:sp>
      <p:pic>
        <p:nvPicPr>
          <p:cNvPr id="21" name="Grafik 20" descr="Umschlag">
            <a:extLst>
              <a:ext uri="{FF2B5EF4-FFF2-40B4-BE49-F238E27FC236}">
                <a16:creationId xmlns:a16="http://schemas.microsoft.com/office/drawing/2014/main" id="{947D94A2-01D9-455F-9781-1EB88B99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109" y="2355288"/>
            <a:ext cx="2369269" cy="2369269"/>
          </a:xfrm>
          <a:prstGeom prst="rect">
            <a:avLst/>
          </a:prstGeom>
        </p:spPr>
      </p:pic>
      <p:pic>
        <p:nvPicPr>
          <p:cNvPr id="23" name="Grafik 22" descr="Umschlag öffnen">
            <a:extLst>
              <a:ext uri="{FF2B5EF4-FFF2-40B4-BE49-F238E27FC236}">
                <a16:creationId xmlns:a16="http://schemas.microsoft.com/office/drawing/2014/main" id="{EB666F5F-A7A1-476A-850C-B81EFA0C1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109" y="1958814"/>
            <a:ext cx="2369269" cy="2369269"/>
          </a:xfrm>
          <a:prstGeom prst="rect">
            <a:avLst/>
          </a:prstGeom>
        </p:spPr>
      </p:pic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86E3D368-B89C-4A14-B873-C8D1FC25421C}"/>
              </a:ext>
            </a:extLst>
          </p:cNvPr>
          <p:cNvSpPr/>
          <p:nvPr/>
        </p:nvSpPr>
        <p:spPr>
          <a:xfrm>
            <a:off x="1761688" y="2355288"/>
            <a:ext cx="1233182" cy="1400962"/>
          </a:xfrm>
          <a:custGeom>
            <a:avLst/>
            <a:gdLst>
              <a:gd name="connsiteX0" fmla="*/ 587229 w 1224793"/>
              <a:gd name="connsiteY0" fmla="*/ 1400962 h 1400962"/>
              <a:gd name="connsiteX1" fmla="*/ 0 w 1224793"/>
              <a:gd name="connsiteY1" fmla="*/ 838900 h 1400962"/>
              <a:gd name="connsiteX2" fmla="*/ 0 w 1224793"/>
              <a:gd name="connsiteY2" fmla="*/ 0 h 1400962"/>
              <a:gd name="connsiteX3" fmla="*/ 1224793 w 1224793"/>
              <a:gd name="connsiteY3" fmla="*/ 0 h 1400962"/>
              <a:gd name="connsiteX4" fmla="*/ 1224793 w 1224793"/>
              <a:gd name="connsiteY4" fmla="*/ 864067 h 1400962"/>
              <a:gd name="connsiteX5" fmla="*/ 587229 w 1224793"/>
              <a:gd name="connsiteY5" fmla="*/ 1400962 h 1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793" h="1400962">
                <a:moveTo>
                  <a:pt x="587229" y="1400962"/>
                </a:moveTo>
                <a:lnTo>
                  <a:pt x="0" y="838900"/>
                </a:lnTo>
                <a:lnTo>
                  <a:pt x="0" y="0"/>
                </a:lnTo>
                <a:lnTo>
                  <a:pt x="1224793" y="0"/>
                </a:lnTo>
                <a:lnTo>
                  <a:pt x="1224793" y="864067"/>
                </a:lnTo>
                <a:lnTo>
                  <a:pt x="587229" y="1400962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9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D12FA51-4C77-446F-9587-64FD8672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7" y="891988"/>
            <a:ext cx="3585312" cy="5074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912FEF-643E-4013-B8ED-F0810C44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Online-Wahl per QR-Code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EF93940-087F-4759-BBB6-A27A761A62C1}"/>
              </a:ext>
            </a:extLst>
          </p:cNvPr>
          <p:cNvGrpSpPr/>
          <p:nvPr/>
        </p:nvGrpSpPr>
        <p:grpSpPr>
          <a:xfrm>
            <a:off x="1343165" y="2347104"/>
            <a:ext cx="3204108" cy="1814056"/>
            <a:chOff x="1343165" y="3088842"/>
            <a:chExt cx="1894000" cy="1072318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955A559-4BF0-4335-941A-5E675BF10628}"/>
                </a:ext>
              </a:extLst>
            </p:cNvPr>
            <p:cNvSpPr/>
            <p:nvPr/>
          </p:nvSpPr>
          <p:spPr>
            <a:xfrm rot="5400000">
              <a:off x="1754006" y="2678001"/>
              <a:ext cx="1072318" cy="18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19E087B-A522-438A-A9FD-53216C0BD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39" b="8064"/>
            <a:stretch/>
          </p:blipFill>
          <p:spPr>
            <a:xfrm>
              <a:off x="1832485" y="3128677"/>
              <a:ext cx="1081683" cy="999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B371CF46-C8E6-4CFF-994D-C7D1D7F5C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00"/>
          <a:stretch/>
        </p:blipFill>
        <p:spPr>
          <a:xfrm>
            <a:off x="6412629" y="2095770"/>
            <a:ext cx="4021037" cy="2402272"/>
          </a:xfrm>
          <a:prstGeom prst="rect">
            <a:avLst/>
          </a:prstGeom>
        </p:spPr>
      </p:pic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3213E89D-2F12-4EBD-94FB-2C603A00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71991" y="1180747"/>
            <a:ext cx="4146769" cy="41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43542 0.0104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44375 0.014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7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15B87D7-B5BD-4655-98D7-E7245A32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Dank!</a:t>
            </a:r>
          </a:p>
        </p:txBody>
      </p:sp>
    </p:spTree>
    <p:extLst>
      <p:ext uri="{BB962C8B-B14F-4D97-AF65-F5344CB8AC3E}">
        <p14:creationId xmlns:p14="http://schemas.microsoft.com/office/powerpoint/2010/main" val="409708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Wallinformationssystem</vt:lpstr>
      <vt:lpstr>Unsere Highlights:</vt:lpstr>
      <vt:lpstr>Tech-Stack</vt:lpstr>
      <vt:lpstr>Demo</vt:lpstr>
      <vt:lpstr>Performance</vt:lpstr>
      <vt:lpstr>Elektronische Wahl im Wahllokal</vt:lpstr>
      <vt:lpstr>Online-Wahl per QR-Code</vt:lpstr>
      <vt:lpstr>Online-Wahl per QR-Code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Wallinformationssystem</dc:title>
  <dc:creator>Alex Biederer</dc:creator>
  <cp:lastModifiedBy>Alex Biederer</cp:lastModifiedBy>
  <cp:revision>21</cp:revision>
  <dcterms:created xsi:type="dcterms:W3CDTF">2018-01-27T22:12:35Z</dcterms:created>
  <dcterms:modified xsi:type="dcterms:W3CDTF">2018-01-28T16:18:35Z</dcterms:modified>
</cp:coreProperties>
</file>