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59" r:id="rId8"/>
    <p:sldId id="265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2A3F5-A22F-BF48-880C-46B774D0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50342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Mysql</a:t>
            </a:r>
            <a:r>
              <a:rPr kumimoji="1" lang="en-US" altLang="zh-CN" dirty="0"/>
              <a:t> </a:t>
            </a:r>
            <a:r>
              <a:rPr kumimoji="1" lang="zh-CN" altLang="en-US" dirty="0"/>
              <a:t>事务的实现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B01F62-5D96-D74C-B70B-843904A63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                                                                                        2020.04 by 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81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3373-0AD2-2944-AC18-832F18BE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事务的隔离级别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E6C8B-7C66-7A4C-A842-58E2A84C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76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A3C5-C1FD-274A-90E4-83A783B0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并发事务引起的问题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97925-C4F7-3E42-AF89-6386E60F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58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91A5C-8D1F-5047-91A4-1C307082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MVCC</a:t>
            </a:r>
            <a:r>
              <a:rPr kumimoji="1" lang="zh-CN" altLang="en-US" dirty="0"/>
              <a:t>的原理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8DBE6-97A4-CE40-BCB9-03C58327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76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D9951-5FDB-3045-BBB8-493C7E77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0EEF63-69AE-874E-ADEA-6BF1E08A7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051" y="2141552"/>
            <a:ext cx="596565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0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4BCBF-430B-0348-B74B-07797801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172E0-0060-E641-B656-086A9ABB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从一个转账的故事说起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88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52E1-EF88-1D40-9FCA-A29807F9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979FC-238B-4546-B46F-EA179272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原子性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事务是一个不可分割的整体，要么全做，要么全不做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b="1" dirty="0"/>
              <a:t>隔离性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事务是隔离的，一个事务的执行不能影响其他事务的执行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持久性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已经提交的事务不能再被修改，这个事务的结果是永久保留的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一致性</a:t>
            </a:r>
            <a:endParaRPr kumimoji="1" lang="en-US" altLang="zh-CN" dirty="0"/>
          </a:p>
          <a:p>
            <a:pPr lvl="1"/>
            <a:r>
              <a:rPr lang="zh-CN" altLang="en-US" dirty="0"/>
              <a:t>数据库中的数据全部符合现实世界中的约束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6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6E997-CA67-3246-8112-6C59CCC2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事务的概念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87550-7A7F-054B-B66C-FFC35125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 把需要保证原子性、隔离性、一致性和持久性的一个或多个数据库操作称之为一个事务（</a:t>
            </a:r>
            <a:r>
              <a:rPr lang="en" altLang="zh-CN" dirty="0"/>
              <a:t>transaction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事务的状态：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活动的：</a:t>
            </a:r>
            <a:r>
              <a:rPr lang="zh-CN" altLang="en-US" dirty="0"/>
              <a:t>事务对应的数据库操作正在执行过程中时。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部分提交的：执行完成，但数据还在内存，没有刷盘。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失败的：</a:t>
            </a:r>
            <a:r>
              <a:rPr lang="zh-CN" altLang="en-US" dirty="0"/>
              <a:t>当事务处在活动的或者部分提交的状态时，遇到错误而无法执行。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中止的：失败状态的事务完成了回滚操作时。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提交的：执行完成并且数据同步到磁盘中。</a:t>
            </a:r>
          </a:p>
        </p:txBody>
      </p:sp>
    </p:spTree>
    <p:extLst>
      <p:ext uri="{BB962C8B-B14F-4D97-AF65-F5344CB8AC3E}">
        <p14:creationId xmlns:p14="http://schemas.microsoft.com/office/powerpoint/2010/main" val="250150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64E04-8B6F-6E4F-8136-F1C9D0ED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事务状态转换图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6D31BB-24EB-D946-85A1-C8186997B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25649"/>
            <a:ext cx="8227350" cy="41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BEE44-B12C-424B-8120-CBA97D47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事务特性的总结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B21173-650D-934A-BAD1-320C9771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09" y="2009461"/>
            <a:ext cx="9992982" cy="41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A863A-F711-3D43-A5AC-11613A8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事务的应用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08F090-4714-5049-A8C1-6EEDB695A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94" y="2044674"/>
            <a:ext cx="10744011" cy="30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1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9DA64-BBF5-6B4F-B770-9464A4BD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事务的应用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439E6F-EF69-D24A-AF06-05CF34B9B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476" y="2668238"/>
            <a:ext cx="4024119" cy="2457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FD422F-C367-5040-9589-4558AD31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12" y="2668238"/>
            <a:ext cx="4298936" cy="24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8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57456-5B61-534A-8C1D-9320AF41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事务原子性的保证：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602CA-5179-3248-8532-7CCA6E2A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0389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1285</TotalTime>
  <Words>239</Words>
  <Application>Microsoft Macintosh PowerPoint</Application>
  <PresentationFormat>宽屏</PresentationFormat>
  <Paragraphs>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丝状</vt:lpstr>
      <vt:lpstr>Mysql 事务的实现</vt:lpstr>
      <vt:lpstr>事务的起源</vt:lpstr>
      <vt:lpstr>事务的特性</vt:lpstr>
      <vt:lpstr>事务的概念 </vt:lpstr>
      <vt:lpstr>事务状态转换图</vt:lpstr>
      <vt:lpstr>事务特性的总结</vt:lpstr>
      <vt:lpstr>事务的应用</vt:lpstr>
      <vt:lpstr>事务的应用</vt:lpstr>
      <vt:lpstr>事务原子性的保证：undo log</vt:lpstr>
      <vt:lpstr>事务的隔离级别</vt:lpstr>
      <vt:lpstr>并发事务引起的问题</vt:lpstr>
      <vt:lpstr>MVCC的原理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的事务实现</dc:title>
  <dc:creator>Microsoft Office User</dc:creator>
  <cp:lastModifiedBy>Microsoft Office User</cp:lastModifiedBy>
  <cp:revision>12</cp:revision>
  <dcterms:created xsi:type="dcterms:W3CDTF">2021-04-21T12:35:17Z</dcterms:created>
  <dcterms:modified xsi:type="dcterms:W3CDTF">2021-04-22T10:00:27Z</dcterms:modified>
</cp:coreProperties>
</file>