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2bc177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62bc177a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2bc177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62bc177a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Пустой">
  <p:cSld name="001 Пустой">
    <p:bg>
      <p:bgPr>
        <a:solidFill>
          <a:srgbClr val="15151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3900"/>
            <a:ext cx="12192000" cy="1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456763" y="1824754"/>
            <a:ext cx="10566837" cy="94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solidFill>
                  <a:schemeClr val="lt1"/>
                </a:solidFill>
              </a:rPr>
              <a:t>Kernel Panic</a:t>
            </a:r>
            <a:br>
              <a:rPr b="0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33400" y="3089392"/>
            <a:ext cx="105668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ru-RU" sz="5400">
                <a:solidFill>
                  <a:schemeClr val="lt1"/>
                </a:solidFill>
              </a:rPr>
              <a:t>Хронологическая лента по экологическим событиям Камчатки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62400"/>
            <a:ext cx="129413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4926" y="905093"/>
            <a:ext cx="3277347" cy="50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4926" y="1607759"/>
            <a:ext cx="2654905" cy="19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375" y="437875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42436" y="359615"/>
            <a:ext cx="1460833" cy="1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61" y="-3234862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 amt="56000"/>
          </a:blip>
          <a:srcRect b="0" l="0" r="0" t="0"/>
          <a:stretch/>
        </p:blipFill>
        <p:spPr>
          <a:xfrm>
            <a:off x="-3182046" y="1799182"/>
            <a:ext cx="9278045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98475" y="378650"/>
            <a:ext cx="95202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ru-RU" sz="4400">
                <a:solidFill>
                  <a:schemeClr val="lt1"/>
                </a:solidFill>
              </a:rPr>
              <a:t>Состав </a:t>
            </a: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команды </a:t>
            </a:r>
            <a:r>
              <a:rPr b="1" lang="ru-RU" sz="4400">
                <a:solidFill>
                  <a:schemeClr val="lt1"/>
                </a:solidFill>
              </a:rPr>
              <a:t>Kernel Panic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3826" y="5549784"/>
            <a:ext cx="3277347" cy="50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86000" y="1336800"/>
            <a:ext cx="9432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Илларионов Александр</a:t>
            </a:r>
            <a:r>
              <a:rPr lang="ru-RU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lt2"/>
                </a:solidFill>
              </a:rPr>
              <a:t>Teamlead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Игошин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Frontend разработчик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Мальцев Степан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Таракановский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UX/UI Дизайнер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Айрапетян Ваге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87375" y="1066800"/>
            <a:ext cx="10598100" cy="467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69333">
            <a:off x="10573028" y="5762964"/>
            <a:ext cx="681457" cy="58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90050" y="1066225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90050" y="1066225"/>
            <a:ext cx="648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151517"/>
                </a:solidFill>
              </a:rPr>
              <a:t>Создать базу данных с актуальными экологическими событиями, которая будет постоянно обновляться, обеспечить к ним доступ для пользователей и визуализировать их в хронологическом порядке (в виде таймлайна)</a:t>
            </a:r>
            <a:endParaRPr sz="2500">
              <a:solidFill>
                <a:srgbClr val="15151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87375" y="1193425"/>
            <a:ext cx="109290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работает (Технологии)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6109440" y="1193419"/>
            <a:ext cx="54069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3792" y="6085400"/>
            <a:ext cx="1460833" cy="190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58275" y="1193425"/>
            <a:ext cx="869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Используемые технологии: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ASP.NET </a:t>
            </a:r>
            <a:r>
              <a:rPr lang="ru-RU" sz="3000">
                <a:solidFill>
                  <a:srgbClr val="1155CC"/>
                </a:solidFill>
              </a:rPr>
              <a:t>(Back-end)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Vue.js </a:t>
            </a:r>
            <a:r>
              <a:rPr lang="ru-RU" sz="3000">
                <a:solidFill>
                  <a:srgbClr val="1155CC"/>
                </a:solidFill>
              </a:rPr>
              <a:t>(Front-End)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Entity Framework </a:t>
            </a:r>
            <a:r>
              <a:rPr lang="ru-RU" sz="3000">
                <a:solidFill>
                  <a:srgbClr val="1155CC"/>
                </a:solidFill>
              </a:rPr>
              <a:t>(База данных)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HTML Agility Pack </a:t>
            </a:r>
            <a:r>
              <a:rPr lang="ru-RU" sz="3000">
                <a:solidFill>
                  <a:srgbClr val="1155CC"/>
                </a:solidFill>
              </a:rPr>
              <a:t>(Парсер)</a:t>
            </a:r>
            <a:endParaRPr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310550" y="1193425"/>
            <a:ext cx="11024700" cy="506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</a:t>
            </a:r>
            <a:r>
              <a:rPr b="1" lang="ru-RU" sz="4400">
                <a:solidFill>
                  <a:schemeClr val="lt1"/>
                </a:solidFill>
              </a:rPr>
              <a:t>работает (Архитектура)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50" y="63973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234" y="1233625"/>
            <a:ext cx="9283842" cy="4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38" y="1608575"/>
            <a:ext cx="10380499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448800" y="6364288"/>
            <a:ext cx="2743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19" cy="691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25" y="1645100"/>
            <a:ext cx="10380523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5750" y="1614875"/>
            <a:ext cx="10391486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