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069D-2E5B-4FFF-BEBF-3DA0AC684B9D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Blair</dc:creator>
  <cp:lastModifiedBy>Alex Blair</cp:lastModifiedBy>
  <cp:revision>1</cp:revision>
  <dcterms:created xsi:type="dcterms:W3CDTF">2016-12-11T23:04:02Z</dcterms:created>
  <dcterms:modified xsi:type="dcterms:W3CDTF">2016-12-11T23:04:50Z</dcterms:modified>
</cp:coreProperties>
</file>