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5DA069D-2E5B-4FFF-BEBF-3DA0AC684B9D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7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7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3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054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15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10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38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78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5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4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4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5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359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9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9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862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5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A069D-2E5B-4FFF-BEBF-3DA0AC684B9D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47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Snake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Julia Abbott, Alex Blair, McKenna Galle, </a:t>
            </a:r>
            <a:r>
              <a:rPr lang="en-US" dirty="0" err="1"/>
              <a:t>Eben</a:t>
            </a:r>
            <a:r>
              <a:rPr lang="en-US" dirty="0"/>
              <a:t> Schumann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6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an operational version of the classical game of snake, using only ASCII characters to denote important game pieces. </a:t>
            </a:r>
          </a:p>
          <a:p>
            <a:pPr lvl="2"/>
            <a:r>
              <a:rPr lang="en-US" dirty="0" smtClean="0"/>
              <a:t>Such as</a:t>
            </a:r>
            <a:endParaRPr lang="en-US" dirty="0"/>
          </a:p>
          <a:p>
            <a:pPr lvl="3"/>
            <a:r>
              <a:rPr lang="en-US" dirty="0" smtClean="0"/>
              <a:t>Snake</a:t>
            </a:r>
          </a:p>
          <a:p>
            <a:pPr lvl="3"/>
            <a:r>
              <a:rPr lang="en-US" dirty="0" smtClean="0"/>
              <a:t>Food</a:t>
            </a:r>
          </a:p>
          <a:p>
            <a:pPr lvl="3"/>
            <a:r>
              <a:rPr lang="en-US" dirty="0" smtClean="0"/>
              <a:t>Boarders of game board </a:t>
            </a:r>
          </a:p>
        </p:txBody>
      </p:sp>
    </p:spTree>
    <p:extLst>
      <p:ext uri="{BB962C8B-B14F-4D97-AF65-F5344CB8AC3E}">
        <p14:creationId xmlns:p14="http://schemas.microsoft.com/office/powerpoint/2010/main" val="325544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Procedures  </a:t>
            </a:r>
          </a:p>
          <a:p>
            <a:pPr lvl="1"/>
            <a:r>
              <a:rPr lang="en-US" dirty="0" err="1" smtClean="0"/>
              <a:t>FoodEat</a:t>
            </a:r>
            <a:endParaRPr lang="en-US" dirty="0" smtClean="0"/>
          </a:p>
          <a:p>
            <a:pPr lvl="2"/>
            <a:r>
              <a:rPr lang="en-US" dirty="0" smtClean="0"/>
              <a:t>Randomly generates food for the snake to eat and to grow. This is denoted by the character ‘a’.</a:t>
            </a:r>
          </a:p>
          <a:p>
            <a:pPr lvl="1"/>
            <a:r>
              <a:rPr lang="en-US" dirty="0" smtClean="0"/>
              <a:t>Snake</a:t>
            </a:r>
          </a:p>
          <a:p>
            <a:pPr lvl="2"/>
            <a:r>
              <a:rPr lang="en-US" dirty="0" smtClean="0"/>
              <a:t>Creates a stack for the snake. The game starts with one character, and grows each time a piece of food is eaten. The snake is denoted by the character ‘#’.</a:t>
            </a:r>
          </a:p>
          <a:p>
            <a:pPr lvl="1"/>
            <a:r>
              <a:rPr lang="en-US" dirty="0" err="1" smtClean="0"/>
              <a:t>SnakeMovement</a:t>
            </a:r>
            <a:endParaRPr lang="en-US" dirty="0" smtClean="0"/>
          </a:p>
          <a:p>
            <a:pPr lvl="2"/>
            <a:r>
              <a:rPr lang="en-US" dirty="0" smtClean="0"/>
              <a:t>Takes user input (the up, down, left, and right arrow keys) and translates it into which direction the snake should travel at any given point in the game. </a:t>
            </a:r>
            <a:endParaRPr lang="en-US" dirty="0"/>
          </a:p>
          <a:p>
            <a:pPr lvl="2"/>
            <a:r>
              <a:rPr lang="en-US" dirty="0" smtClean="0"/>
              <a:t>Uses </a:t>
            </a:r>
            <a:r>
              <a:rPr lang="en-US" dirty="0" err="1" smtClean="0"/>
              <a:t>Gotoxy</a:t>
            </a:r>
            <a:r>
              <a:rPr lang="en-US" dirty="0" smtClean="0"/>
              <a:t> to translate the user input into x-y coordinates.</a:t>
            </a:r>
          </a:p>
          <a:p>
            <a:pPr lvl="1"/>
            <a:r>
              <a:rPr lang="en-US" dirty="0" err="1" smtClean="0"/>
              <a:t>GameOver</a:t>
            </a:r>
            <a:endParaRPr lang="en-US" dirty="0" smtClean="0"/>
          </a:p>
          <a:p>
            <a:pPr lvl="2"/>
            <a:r>
              <a:rPr lang="en-US" dirty="0" smtClean="0"/>
              <a:t>Prints the message “Game over” to the screen when one of several conditions are met to trigger the game’s end.</a:t>
            </a:r>
          </a:p>
        </p:txBody>
      </p:sp>
    </p:spTree>
    <p:extLst>
      <p:ext uri="{BB962C8B-B14F-4D97-AF65-F5344CB8AC3E}">
        <p14:creationId xmlns:p14="http://schemas.microsoft.com/office/powerpoint/2010/main" val="221082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 continued</a:t>
            </a:r>
          </a:p>
          <a:p>
            <a:pPr lvl="1"/>
            <a:r>
              <a:rPr lang="en-US" dirty="0" err="1" smtClean="0"/>
              <a:t>SetGame</a:t>
            </a:r>
            <a:endParaRPr lang="en-US" dirty="0"/>
          </a:p>
          <a:p>
            <a:pPr lvl="2"/>
            <a:r>
              <a:rPr lang="en-US" dirty="0"/>
              <a:t>Creates the coordinate grid that serves as the game’s board, and initializes everything to zero. </a:t>
            </a:r>
          </a:p>
          <a:p>
            <a:pPr lvl="1"/>
            <a:r>
              <a:rPr lang="en-US" dirty="0"/>
              <a:t>Print Segments</a:t>
            </a:r>
          </a:p>
          <a:p>
            <a:pPr lvl="2"/>
            <a:r>
              <a:rPr lang="en-US" dirty="0"/>
              <a:t>Prints the segments of the snake to the screen</a:t>
            </a:r>
          </a:p>
          <a:p>
            <a:pPr lvl="1"/>
            <a:r>
              <a:rPr lang="en-US" dirty="0" err="1"/>
              <a:t>ScoreDisp</a:t>
            </a:r>
            <a:endParaRPr lang="en-US" dirty="0"/>
          </a:p>
          <a:p>
            <a:pPr lvl="2"/>
            <a:r>
              <a:rPr lang="en-US" dirty="0"/>
              <a:t>Displays the user’s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0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better use Irvine32 library</a:t>
            </a:r>
          </a:p>
          <a:p>
            <a:r>
              <a:rPr lang="en-US" dirty="0" smtClean="0"/>
              <a:t>How to use jumps and conditionals</a:t>
            </a:r>
          </a:p>
          <a:p>
            <a:r>
              <a:rPr lang="en-US" dirty="0" smtClean="0"/>
              <a:t>How to implement procedures and loops with jumps</a:t>
            </a:r>
          </a:p>
          <a:p>
            <a:r>
              <a:rPr lang="en-US" dirty="0" smtClean="0"/>
              <a:t>How to interpret and fix errors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12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63</TotalTime>
  <Words>238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Snake</vt:lpstr>
      <vt:lpstr>Goals </vt:lpstr>
      <vt:lpstr>Design </vt:lpstr>
      <vt:lpstr>Design Continued</vt:lpstr>
      <vt:lpstr>Lessons Learned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Blair</dc:creator>
  <cp:lastModifiedBy>Mckenna G</cp:lastModifiedBy>
  <cp:revision>6</cp:revision>
  <dcterms:created xsi:type="dcterms:W3CDTF">2016-12-11T23:04:02Z</dcterms:created>
  <dcterms:modified xsi:type="dcterms:W3CDTF">2016-12-12T03:33:00Z</dcterms:modified>
</cp:coreProperties>
</file>