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5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5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6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Julia Abbott, Alex Blair, McKenna Galle, </a:t>
            </a:r>
            <a:r>
              <a:rPr lang="en-US" dirty="0" err="1"/>
              <a:t>Eben</a:t>
            </a:r>
            <a:r>
              <a:rPr lang="en-US" dirty="0"/>
              <a:t> Schumann</a:t>
            </a:r>
          </a:p>
        </p:txBody>
      </p:sp>
    </p:spTree>
    <p:extLst>
      <p:ext uri="{BB962C8B-B14F-4D97-AF65-F5344CB8AC3E}">
        <p14:creationId xmlns:p14="http://schemas.microsoft.com/office/powerpoint/2010/main" val="496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operational version of the classical game of snake, using only ASCII characters to denote important game pieces. </a:t>
            </a:r>
          </a:p>
          <a:p>
            <a:pPr lvl="2"/>
            <a:r>
              <a:rPr lang="en-US" dirty="0"/>
              <a:t>Such as</a:t>
            </a:r>
          </a:p>
          <a:p>
            <a:pPr lvl="3"/>
            <a:r>
              <a:rPr lang="en-US" dirty="0"/>
              <a:t>Snake</a:t>
            </a:r>
          </a:p>
          <a:p>
            <a:pPr lvl="3"/>
            <a:r>
              <a:rPr lang="en-US" dirty="0"/>
              <a:t>Food</a:t>
            </a:r>
          </a:p>
          <a:p>
            <a:pPr lvl="3"/>
            <a:r>
              <a:rPr lang="en-US" dirty="0"/>
              <a:t>Boarders of game board </a:t>
            </a:r>
          </a:p>
          <a:p>
            <a:pPr lvl="3"/>
            <a:r>
              <a:rPr lang="en-US" dirty="0"/>
              <a:t>Tail Segments of the Snake</a:t>
            </a:r>
          </a:p>
        </p:txBody>
      </p:sp>
    </p:spTree>
    <p:extLst>
      <p:ext uri="{BB962C8B-B14F-4D97-AF65-F5344CB8AC3E}">
        <p14:creationId xmlns:p14="http://schemas.microsoft.com/office/powerpoint/2010/main" val="3255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Procedures  </a:t>
            </a:r>
          </a:p>
          <a:p>
            <a:pPr lvl="1"/>
            <a:r>
              <a:rPr lang="en-US" dirty="0" err="1"/>
              <a:t>FoodEat</a:t>
            </a:r>
            <a:endParaRPr lang="en-US" dirty="0"/>
          </a:p>
          <a:p>
            <a:pPr lvl="2"/>
            <a:r>
              <a:rPr lang="en-US" dirty="0"/>
              <a:t>Randomly generates food for the snake to eat and to grow. This is denoted by the character ‘a’.</a:t>
            </a:r>
          </a:p>
          <a:p>
            <a:pPr lvl="1"/>
            <a:r>
              <a:rPr lang="en-US" dirty="0"/>
              <a:t>Snake</a:t>
            </a:r>
          </a:p>
          <a:p>
            <a:pPr lvl="2"/>
            <a:r>
              <a:rPr lang="en-US" dirty="0"/>
              <a:t>Creates a stack for the snake. The game starts with one character, and grows each time a piece of food is eaten. The snake is denoted by the character ‘#’.</a:t>
            </a:r>
          </a:p>
          <a:p>
            <a:pPr lvl="1"/>
            <a:r>
              <a:rPr lang="en-US" dirty="0" err="1"/>
              <a:t>SnakeMovement</a:t>
            </a:r>
            <a:endParaRPr lang="en-US" dirty="0"/>
          </a:p>
          <a:p>
            <a:pPr lvl="2"/>
            <a:r>
              <a:rPr lang="en-US" dirty="0"/>
              <a:t>Takes user input (the up, down, left, and right arrow keys) and translates it into which direction the snake should travel at any given point in the game. 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Gotoxy</a:t>
            </a:r>
            <a:r>
              <a:rPr lang="en-US" dirty="0"/>
              <a:t> to translate the user input into x-y coordinates.</a:t>
            </a:r>
          </a:p>
          <a:p>
            <a:pPr lvl="1"/>
            <a:r>
              <a:rPr lang="en-US" dirty="0" err="1"/>
              <a:t>GameOver</a:t>
            </a:r>
            <a:endParaRPr lang="en-US" dirty="0"/>
          </a:p>
          <a:p>
            <a:pPr lvl="2"/>
            <a:r>
              <a:rPr lang="en-US" dirty="0"/>
              <a:t>Prints the message “Game over” to the screen when one of several conditions are met to trigger the game’s end.</a:t>
            </a:r>
          </a:p>
        </p:txBody>
      </p:sp>
    </p:spTree>
    <p:extLst>
      <p:ext uri="{BB962C8B-B14F-4D97-AF65-F5344CB8AC3E}">
        <p14:creationId xmlns:p14="http://schemas.microsoft.com/office/powerpoint/2010/main" val="22108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continued</a:t>
            </a:r>
          </a:p>
          <a:p>
            <a:pPr lvl="1"/>
            <a:r>
              <a:rPr lang="en-US" dirty="0" err="1"/>
              <a:t>SetGame</a:t>
            </a:r>
            <a:endParaRPr lang="en-US" dirty="0"/>
          </a:p>
          <a:p>
            <a:pPr lvl="2"/>
            <a:r>
              <a:rPr lang="en-US" dirty="0"/>
              <a:t>Creates the coordinate grid that serves as the game’s board, and initializes everything to zero. </a:t>
            </a:r>
          </a:p>
          <a:p>
            <a:pPr lvl="1"/>
            <a:r>
              <a:rPr lang="en-US" dirty="0"/>
              <a:t>Print Segments</a:t>
            </a:r>
          </a:p>
          <a:p>
            <a:pPr lvl="2"/>
            <a:r>
              <a:rPr lang="en-US" dirty="0"/>
              <a:t>Prints the segments of the snake to the screen</a:t>
            </a:r>
          </a:p>
          <a:p>
            <a:pPr lvl="1"/>
            <a:r>
              <a:rPr lang="en-US" dirty="0" err="1"/>
              <a:t>ScoreDisp</a:t>
            </a:r>
            <a:endParaRPr lang="en-US" dirty="0"/>
          </a:p>
          <a:p>
            <a:pPr lvl="2"/>
            <a:r>
              <a:rPr lang="en-US" dirty="0"/>
              <a:t>Displays the user’s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0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better use Irvine32 library</a:t>
            </a:r>
          </a:p>
          <a:p>
            <a:r>
              <a:rPr lang="en-US" dirty="0"/>
              <a:t>How to use jumps and conditionals</a:t>
            </a:r>
          </a:p>
          <a:p>
            <a:r>
              <a:rPr lang="en-US" dirty="0"/>
              <a:t>How to implement procedures and loops with jumps</a:t>
            </a:r>
          </a:p>
          <a:p>
            <a:r>
              <a:rPr lang="en-US" dirty="0"/>
              <a:t>How to interpret and fix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in the future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26" y="2043010"/>
            <a:ext cx="9905999" cy="3369649"/>
          </a:xfrm>
        </p:spPr>
        <p:txBody>
          <a:bodyPr>
            <a:normAutofit/>
          </a:bodyPr>
          <a:lstStyle/>
          <a:p>
            <a:r>
              <a:rPr lang="en-US" sz="2200" dirty="0"/>
              <a:t>Sometimes the Snake starts on the edge so fixing that bug would need to happen. </a:t>
            </a:r>
          </a:p>
          <a:p>
            <a:r>
              <a:rPr lang="en-US" sz="2200" dirty="0"/>
              <a:t>We would add an option to play again.</a:t>
            </a:r>
          </a:p>
          <a:p>
            <a:r>
              <a:rPr lang="en-US" sz="2200" dirty="0"/>
              <a:t>We would fix a bug that does not allow the Snake to turn around and reverse direction.</a:t>
            </a:r>
          </a:p>
          <a:p>
            <a:r>
              <a:rPr lang="en-US" sz="2200" dirty="0"/>
              <a:t>We would fix a bug to even out the speed for the Snake in all directions</a:t>
            </a:r>
          </a:p>
          <a:p>
            <a:r>
              <a:rPr lang="en-US" sz="2200" dirty="0"/>
              <a:t>We would fix a bug where random movements end the game for no reason.</a:t>
            </a:r>
          </a:p>
        </p:txBody>
      </p:sp>
    </p:spTree>
    <p:extLst>
      <p:ext uri="{BB962C8B-B14F-4D97-AF65-F5344CB8AC3E}">
        <p14:creationId xmlns:p14="http://schemas.microsoft.com/office/powerpoint/2010/main" val="418251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324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Snake</vt:lpstr>
      <vt:lpstr>Goals </vt:lpstr>
      <vt:lpstr>Design </vt:lpstr>
      <vt:lpstr>Design Continued</vt:lpstr>
      <vt:lpstr>Lessons Learned </vt:lpstr>
      <vt:lpstr>What we would do in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Blair</dc:creator>
  <cp:lastModifiedBy>Alex Blair</cp:lastModifiedBy>
  <cp:revision>8</cp:revision>
  <dcterms:created xsi:type="dcterms:W3CDTF">2016-12-11T23:04:02Z</dcterms:created>
  <dcterms:modified xsi:type="dcterms:W3CDTF">2016-12-12T23:33:49Z</dcterms:modified>
</cp:coreProperties>
</file>