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7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8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5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5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62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069D-2E5B-4FFF-BEBF-3DA0AC684B9D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F0B5-A3A1-47D8-AD4C-77E3178A8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 Diagonal Corner 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classic snak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50539" y="1136606"/>
            <a:ext cx="4577297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en-US" dirty="0"/>
              <a:t>Snake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en-US" dirty="0"/>
              <a:t>By Julia Abbott, Alex Blair, McKenna Galle, </a:t>
            </a:r>
            <a:r>
              <a:rPr lang="en-US" dirty="0" err="1"/>
              <a:t>Eben</a:t>
            </a:r>
            <a:r>
              <a:rPr lang="en-US" dirty="0"/>
              <a:t> Schumann</a:t>
            </a:r>
          </a:p>
        </p:txBody>
      </p:sp>
    </p:spTree>
    <p:extLst>
      <p:ext uri="{BB962C8B-B14F-4D97-AF65-F5344CB8AC3E}">
        <p14:creationId xmlns:p14="http://schemas.microsoft.com/office/powerpoint/2010/main" val="4963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Image result for x86 chi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2" r="14384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7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74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11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7290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To create, in x86 Assembler, an operational version of the classical game of snake, using only ASCII characters to denote important game pieces.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1700" dirty="0"/>
              <a:t>Such as:</a:t>
            </a:r>
          </a:p>
          <a:p>
            <a:pPr lvl="3">
              <a:lnSpc>
                <a:spcPct val="100000"/>
              </a:lnSpc>
            </a:pPr>
            <a:r>
              <a:rPr lang="en-US" sz="1700" dirty="0"/>
              <a:t>Snake</a:t>
            </a:r>
          </a:p>
          <a:p>
            <a:pPr lvl="3">
              <a:lnSpc>
                <a:spcPct val="100000"/>
              </a:lnSpc>
            </a:pPr>
            <a:r>
              <a:rPr lang="en-US" sz="1700" dirty="0"/>
              <a:t>Food</a:t>
            </a:r>
          </a:p>
          <a:p>
            <a:pPr lvl="3">
              <a:lnSpc>
                <a:spcPct val="100000"/>
              </a:lnSpc>
            </a:pPr>
            <a:r>
              <a:rPr lang="en-US" sz="1700" dirty="0"/>
              <a:t>Boarders of game board </a:t>
            </a:r>
          </a:p>
          <a:p>
            <a:pPr lvl="3">
              <a:lnSpc>
                <a:spcPct val="100000"/>
              </a:lnSpc>
            </a:pPr>
            <a:r>
              <a:rPr lang="en-US" sz="1700" dirty="0"/>
              <a:t>Tail Segments of the Snake</a:t>
            </a:r>
          </a:p>
        </p:txBody>
      </p:sp>
    </p:spTree>
    <p:extLst>
      <p:ext uri="{BB962C8B-B14F-4D97-AF65-F5344CB8AC3E}">
        <p14:creationId xmlns:p14="http://schemas.microsoft.com/office/powerpoint/2010/main" val="3255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1147145"/>
            <a:ext cx="4088156" cy="4567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sz="2200"/>
              <a:t>We used procedures to mainly generate the elements of our program.</a:t>
            </a:r>
          </a:p>
          <a:p>
            <a:r>
              <a:rPr lang="en-US" sz="2200"/>
              <a:t>The procedure calls are then made in main.</a:t>
            </a:r>
          </a:p>
          <a:p>
            <a:r>
              <a:rPr lang="en-US" sz="2200"/>
              <a:t>Basically a series of functions to execute the several conditional checks and display parameters.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1082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" b="7785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Demo: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Here we have a cool demo!</a:t>
            </a:r>
          </a:p>
        </p:txBody>
      </p:sp>
    </p:spTree>
    <p:extLst>
      <p:ext uri="{BB962C8B-B14F-4D97-AF65-F5344CB8AC3E}">
        <p14:creationId xmlns:p14="http://schemas.microsoft.com/office/powerpoint/2010/main" val="19351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30" r="13608" b="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Lessons Learned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479" y="1968760"/>
            <a:ext cx="4844521" cy="4581330"/>
          </a:xfrm>
        </p:spPr>
        <p:txBody>
          <a:bodyPr anchor="ctr">
            <a:normAutofit/>
          </a:bodyPr>
          <a:lstStyle/>
          <a:p>
            <a:r>
              <a:rPr lang="en-US" dirty="0"/>
              <a:t>How to better use Irvine32 library</a:t>
            </a:r>
          </a:p>
          <a:p>
            <a:r>
              <a:rPr lang="en-US" dirty="0"/>
              <a:t>How to use jumps and conditionals</a:t>
            </a:r>
          </a:p>
          <a:p>
            <a:r>
              <a:rPr lang="en-US" dirty="0"/>
              <a:t>How to implement procedures and loops with jumps</a:t>
            </a:r>
          </a:p>
          <a:p>
            <a:r>
              <a:rPr lang="en-US" dirty="0"/>
              <a:t>How to interpret and fix errors</a:t>
            </a:r>
          </a:p>
          <a:p>
            <a:r>
              <a:rPr lang="en-US" dirty="0"/>
              <a:t>How to use simple macros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420" r="2919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9" name="Group 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" name="Rectangle 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12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7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9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dirty="0"/>
              <a:t>What we would do in the future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Sometimes the Snake starts on the edge so fixing that bug would need to happen. </a:t>
            </a:r>
          </a:p>
          <a:p>
            <a:pPr>
              <a:lnSpc>
                <a:spcPct val="100000"/>
              </a:lnSpc>
            </a:pPr>
            <a:r>
              <a:rPr lang="en-US" sz="1500"/>
              <a:t>We would add an option to play again.</a:t>
            </a:r>
          </a:p>
          <a:p>
            <a:pPr>
              <a:lnSpc>
                <a:spcPct val="100000"/>
              </a:lnSpc>
            </a:pPr>
            <a:r>
              <a:rPr lang="en-US" sz="1500"/>
              <a:t>We would fix a bug that does not allow the Snake to turn around and reverse direction.</a:t>
            </a:r>
          </a:p>
          <a:p>
            <a:pPr>
              <a:lnSpc>
                <a:spcPct val="100000"/>
              </a:lnSpc>
            </a:pPr>
            <a:r>
              <a:rPr lang="en-US" sz="1500"/>
              <a:t>We would fix a bug to even out the speed for the Snake in all directions</a:t>
            </a:r>
          </a:p>
          <a:p>
            <a:pPr>
              <a:lnSpc>
                <a:spcPct val="100000"/>
              </a:lnSpc>
            </a:pPr>
            <a:r>
              <a:rPr lang="en-US" sz="1500"/>
              <a:t>We would fix a bug where random movements end the game for no reason.</a:t>
            </a:r>
          </a:p>
          <a:p>
            <a:pPr>
              <a:lnSpc>
                <a:spcPct val="100000"/>
              </a:lnSpc>
            </a:pPr>
            <a:r>
              <a:rPr lang="en-US" sz="1500"/>
              <a:t>We would add a menu to the start of the game and have different “levels” of the game. This is something we planned but could not implement.</a:t>
            </a:r>
          </a:p>
        </p:txBody>
      </p:sp>
    </p:spTree>
    <p:extLst>
      <p:ext uri="{BB962C8B-B14F-4D97-AF65-F5344CB8AC3E}">
        <p14:creationId xmlns:p14="http://schemas.microsoft.com/office/powerpoint/2010/main" val="4182512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</TotalTime>
  <Words>246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Snake</vt:lpstr>
      <vt:lpstr>Goals </vt:lpstr>
      <vt:lpstr>Design </vt:lpstr>
      <vt:lpstr>Demo:</vt:lpstr>
      <vt:lpstr>Lessons Learned </vt:lpstr>
      <vt:lpstr>What we would do in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Blair</dc:creator>
  <cp:lastModifiedBy>Alex Blair</cp:lastModifiedBy>
  <cp:revision>14</cp:revision>
  <dcterms:created xsi:type="dcterms:W3CDTF">2016-12-11T23:04:02Z</dcterms:created>
  <dcterms:modified xsi:type="dcterms:W3CDTF">2016-12-13T04:10:43Z</dcterms:modified>
</cp:coreProperties>
</file>