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9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4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04A8A7B-5A46-4DEF-8CD0-FCA86A89F3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3C2D11A-05CD-4A18-893A-650A9ABD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0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8A7B-5A46-4DEF-8CD0-FCA86A89F3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D11A-05CD-4A18-893A-650A9ABD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8A7B-5A46-4DEF-8CD0-FCA86A89F3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D11A-05CD-4A18-893A-650A9ABD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7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8A7B-5A46-4DEF-8CD0-FCA86A89F3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D11A-05CD-4A18-893A-650A9ABD7DE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5792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8A7B-5A46-4DEF-8CD0-FCA86A89F3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D11A-05CD-4A18-893A-650A9ABD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92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8A7B-5A46-4DEF-8CD0-FCA86A89F3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D11A-05CD-4A18-893A-650A9ABD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99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8A7B-5A46-4DEF-8CD0-FCA86A89F3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D11A-05CD-4A18-893A-650A9ABD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09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8A7B-5A46-4DEF-8CD0-FCA86A89F3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D11A-05CD-4A18-893A-650A9ABD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01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8A7B-5A46-4DEF-8CD0-FCA86A89F3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D11A-05CD-4A18-893A-650A9ABD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88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8A7B-5A46-4DEF-8CD0-FCA86A89F3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D11A-05CD-4A18-893A-650A9ABD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1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8A7B-5A46-4DEF-8CD0-FCA86A89F3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D11A-05CD-4A18-893A-650A9ABD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9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8A7B-5A46-4DEF-8CD0-FCA86A89F3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D11A-05CD-4A18-893A-650A9ABD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3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8A7B-5A46-4DEF-8CD0-FCA86A89F3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D11A-05CD-4A18-893A-650A9ABD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0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8A7B-5A46-4DEF-8CD0-FCA86A89F3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D11A-05CD-4A18-893A-650A9ABD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6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8A7B-5A46-4DEF-8CD0-FCA86A89F3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D11A-05CD-4A18-893A-650A9ABD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4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8A7B-5A46-4DEF-8CD0-FCA86A89F3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D11A-05CD-4A18-893A-650A9ABD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7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8A7B-5A46-4DEF-8CD0-FCA86A89F3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D11A-05CD-4A18-893A-650A9ABD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A8A7B-5A46-4DEF-8CD0-FCA86A89F3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2D11A-05CD-4A18-893A-650A9ABD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8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Stick Chase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By, Alex Blair and Andrew McNeill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64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20095" cy="4351338"/>
          </a:xfrm>
        </p:spPr>
        <p:txBody>
          <a:bodyPr/>
          <a:lstStyle/>
          <a:p>
            <a:r>
              <a:rPr lang="en-US" dirty="0" smtClean="0"/>
              <a:t>Let’s make a game!</a:t>
            </a:r>
          </a:p>
          <a:p>
            <a:r>
              <a:rPr lang="en-US" dirty="0" smtClean="0"/>
              <a:t>Initial idea was a 2D side scrolling platform game.</a:t>
            </a:r>
          </a:p>
          <a:p>
            <a:r>
              <a:rPr lang="en-US" dirty="0" smtClean="0"/>
              <a:t>Used Android Studio to program this game in Java.</a:t>
            </a:r>
          </a:p>
          <a:p>
            <a:r>
              <a:rPr lang="en-US" dirty="0" smtClean="0"/>
              <a:t>Goal is to have this game available on the Google Play Store.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053" y="638070"/>
            <a:ext cx="3842657" cy="572284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670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7771476" cy="3541714"/>
          </a:xfrm>
        </p:spPr>
        <p:txBody>
          <a:bodyPr/>
          <a:lstStyle/>
          <a:p>
            <a:r>
              <a:rPr lang="en-US" dirty="0" smtClean="0"/>
              <a:t>First time programming in Java for both of us.</a:t>
            </a:r>
          </a:p>
          <a:p>
            <a:r>
              <a:rPr lang="en-US" dirty="0" smtClean="0"/>
              <a:t>Used </a:t>
            </a:r>
            <a:r>
              <a:rPr lang="en-US" dirty="0" err="1" smtClean="0"/>
              <a:t>Github</a:t>
            </a:r>
            <a:r>
              <a:rPr lang="en-US" dirty="0" smtClean="0"/>
              <a:t> for Source Control.</a:t>
            </a:r>
          </a:p>
          <a:p>
            <a:r>
              <a:rPr lang="en-US" dirty="0" smtClean="0"/>
              <a:t>With the help of the internet, our Professor Pete Tucker, and a few </a:t>
            </a:r>
            <a:r>
              <a:rPr lang="en-US" dirty="0" err="1" smtClean="0"/>
              <a:t>Youtube</a:t>
            </a:r>
            <a:r>
              <a:rPr lang="en-US" dirty="0" smtClean="0"/>
              <a:t> tutorials we have achieved a good base for future development of our game.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52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Physics!!!!!!</a:t>
            </a:r>
          </a:p>
          <a:p>
            <a:r>
              <a:rPr lang="en-US" dirty="0" smtClean="0"/>
              <a:t>Creating our first major program in Java when neither of us have used this language before. </a:t>
            </a:r>
          </a:p>
          <a:p>
            <a:r>
              <a:rPr lang="en-US" dirty="0" smtClean="0"/>
              <a:t>Brainstorming and conceptualizing ideas, and figuring out how to put that into code.</a:t>
            </a:r>
          </a:p>
          <a:p>
            <a:r>
              <a:rPr lang="en-US" dirty="0" smtClean="0"/>
              <a:t>Timeline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69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7083164" cy="354171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At the beginning of this project the two of us worked pretty separately. </a:t>
            </a:r>
            <a:endParaRPr lang="en-US" dirty="0"/>
          </a:p>
          <a:p>
            <a:r>
              <a:rPr lang="en-US" dirty="0" smtClean="0"/>
              <a:t>As the project progressed, we came together more and worked collaboratively to code and further the development process.</a:t>
            </a:r>
          </a:p>
          <a:p>
            <a:r>
              <a:rPr lang="en-US" dirty="0" smtClean="0"/>
              <a:t>Alex: coding, organization, research</a:t>
            </a:r>
          </a:p>
          <a:p>
            <a:r>
              <a:rPr lang="en-US" dirty="0" smtClean="0"/>
              <a:t>Andrew: Art, coding, organization,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3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6"/>
            <a:ext cx="8736118" cy="409102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We would like to finish this game at some point before graduation.</a:t>
            </a:r>
          </a:p>
          <a:p>
            <a:r>
              <a:rPr lang="en-US" dirty="0" smtClean="0"/>
              <a:t>We look to incorporate danger elements such as obstacles and spikes.</a:t>
            </a:r>
          </a:p>
          <a:p>
            <a:r>
              <a:rPr lang="en-US" dirty="0" smtClean="0"/>
              <a:t>We also hope to add more mechanics to slow the user if they hit an obstacle and to add a chance of loss. </a:t>
            </a:r>
          </a:p>
          <a:p>
            <a:r>
              <a:rPr lang="en-US" dirty="0" smtClean="0"/>
              <a:t>Also, we would like to add a score counter and a scores menu that can be accessed from the main menu.</a:t>
            </a:r>
          </a:p>
          <a:p>
            <a:r>
              <a:rPr lang="en-US" dirty="0" smtClean="0"/>
              <a:t>Lastly, we hope to add power-ups abilities as well as the ability to stop the game and resume where left off.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70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</TotalTime>
  <Words>281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Stick Chase</vt:lpstr>
      <vt:lpstr>Idea</vt:lpstr>
      <vt:lpstr>Development</vt:lpstr>
      <vt:lpstr>Challenges</vt:lpstr>
      <vt:lpstr>Group Contributions</vt:lpstr>
      <vt:lpstr>Future Development?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Stick Chase</dc:title>
  <dc:creator>Alex Blair</dc:creator>
  <cp:lastModifiedBy>Alex Blair</cp:lastModifiedBy>
  <cp:revision>3</cp:revision>
  <dcterms:created xsi:type="dcterms:W3CDTF">2016-05-17T22:41:00Z</dcterms:created>
  <dcterms:modified xsi:type="dcterms:W3CDTF">2016-05-17T23:11:45Z</dcterms:modified>
</cp:coreProperties>
</file>