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c4c7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c4c7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c4c7a2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c4c7a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SiB6la-7dPUO7vJ4LOfSaWTQRmgr__r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Robotics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Pradeep Roy(py160) 	| 	Jawahar Pinnelli</a:t>
            </a:r>
            <a:r>
              <a:rPr lang="en" sz="1979"/>
              <a:t>(</a:t>
            </a:r>
            <a:r>
              <a:rPr lang="en" sz="1979"/>
              <a:t>jp2141</a:t>
            </a:r>
            <a:r>
              <a:rPr lang="en" sz="1979"/>
              <a:t>)</a:t>
            </a:r>
            <a:endParaRPr sz="19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25" y="724574"/>
            <a:ext cx="7244124" cy="44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89275" y="231000"/>
            <a:ext cx="7064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play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025" y="649725"/>
            <a:ext cx="5773525" cy="43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04775" y="221400"/>
            <a:ext cx="2348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