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7" r:id="rId6"/>
    <p:sldId id="268" r:id="rId7"/>
    <p:sldId id="269" r:id="rId8"/>
    <p:sldId id="265" r:id="rId9"/>
    <p:sldId id="264" r:id="rId10"/>
    <p:sldId id="263" r:id="rId11"/>
    <p:sldId id="270" r:id="rId12"/>
    <p:sldId id="271" r:id="rId13"/>
    <p:sldId id="272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4"/>
    <p:restoredTop sz="94719"/>
  </p:normalViewPr>
  <p:slideViewPr>
    <p:cSldViewPr snapToGrid="0">
      <p:cViewPr varScale="1">
        <p:scale>
          <a:sx n="204" d="100"/>
          <a:sy n="204" d="100"/>
        </p:scale>
        <p:origin x="208" y="1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9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8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4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3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0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28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4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1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3aa13f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3aa13f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Robotics phase 3 demo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Jawahar Pinnelli - jp2141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Pradeep Roy Yadlapalli - py160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Random start - 3</a:t>
            </a:r>
            <a:endParaRPr dirty="0"/>
          </a:p>
        </p:txBody>
      </p:sp>
      <p:pic>
        <p:nvPicPr>
          <p:cNvPr id="5" name="p2_3">
            <a:hlinkClick r:id="" action="ppaction://media"/>
            <a:extLst>
              <a:ext uri="{FF2B5EF4-FFF2-40B4-BE49-F238E27FC236}">
                <a16:creationId xmlns:a16="http://schemas.microsoft.com/office/drawing/2014/main" id="{D3997371-ECCB-568A-BBBB-8D5F06CD71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594350"/>
            <a:ext cx="467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Plots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64D92-64AB-3218-F44B-15BF03A96845}"/>
              </a:ext>
            </a:extLst>
          </p:cNvPr>
          <p:cNvSpPr txBox="1"/>
          <p:nvPr/>
        </p:nvSpPr>
        <p:spPr>
          <a:xfrm>
            <a:off x="262875" y="1329267"/>
            <a:ext cx="3166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Reward scales: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tracking_lin_position</a:t>
            </a:r>
            <a:r>
              <a:rPr lang="en-US" sz="12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goal_body_alignment</a:t>
            </a:r>
            <a:r>
              <a:rPr lang="en-US" sz="1200" dirty="0"/>
              <a:t>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action_magnitude</a:t>
            </a:r>
            <a:r>
              <a:rPr lang="en-US" sz="1200" dirty="0"/>
              <a:t>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destination_reached</a:t>
            </a:r>
            <a:r>
              <a:rPr lang="en-US" sz="1200" dirty="0"/>
              <a:t> = 400</a:t>
            </a:r>
          </a:p>
        </p:txBody>
      </p:sp>
      <p:pic>
        <p:nvPicPr>
          <p:cNvPr id="6" name="Picture 5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537282C-B50A-0BF3-4FCA-841F2D0C4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8" t="9745" r="8219" b="7335"/>
          <a:stretch/>
        </p:blipFill>
        <p:spPr>
          <a:xfrm>
            <a:off x="3174928" y="501150"/>
            <a:ext cx="5668448" cy="4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Plots</a:t>
            </a:r>
            <a:br>
              <a:rPr lang="en-US" dirty="0"/>
            </a:br>
            <a:endParaRPr dirty="0"/>
          </a:p>
        </p:txBody>
      </p:sp>
      <p:pic>
        <p:nvPicPr>
          <p:cNvPr id="6" name="Picture 5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839D3A84-5ED1-6282-6424-7F50F41D2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0" t="9592" r="8498" b="7975"/>
          <a:stretch/>
        </p:blipFill>
        <p:spPr>
          <a:xfrm>
            <a:off x="2904768" y="501150"/>
            <a:ext cx="5650509" cy="4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Plots</a:t>
            </a:r>
            <a:br>
              <a:rPr lang="en-US" dirty="0"/>
            </a:br>
            <a:endParaRPr dirty="0"/>
          </a:p>
        </p:txBody>
      </p:sp>
      <p:pic>
        <p:nvPicPr>
          <p:cNvPr id="8" name="Picture 7" descr="A blue sound wave graph&#10;&#10;Description automatically generated">
            <a:extLst>
              <a:ext uri="{FF2B5EF4-FFF2-40B4-BE49-F238E27FC236}">
                <a16:creationId xmlns:a16="http://schemas.microsoft.com/office/drawing/2014/main" id="{014632CB-F6CE-138A-0243-C198EBD0F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0" t="3919" r="8380" b="3253"/>
          <a:stretch/>
        </p:blipFill>
        <p:spPr>
          <a:xfrm>
            <a:off x="701371" y="1593759"/>
            <a:ext cx="7741257" cy="28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1</a:t>
            </a:r>
            <a:br>
              <a:rPr lang="en-US" dirty="0"/>
            </a:br>
            <a:endParaRPr dirty="0"/>
          </a:p>
        </p:txBody>
      </p:sp>
      <p:pic>
        <p:nvPicPr>
          <p:cNvPr id="4" name="03709">
            <a:hlinkClick r:id="" action="ppaction://media"/>
            <a:extLst>
              <a:ext uri="{FF2B5EF4-FFF2-40B4-BE49-F238E27FC236}">
                <a16:creationId xmlns:a16="http://schemas.microsoft.com/office/drawing/2014/main" id="{75976954-A4E6-8256-2F9A-00DDCAB0A4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456194"/>
            <a:ext cx="46736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2</a:t>
            </a:r>
            <a:br>
              <a:rPr lang="en-US" dirty="0"/>
            </a:br>
            <a:endParaRPr dirty="0"/>
          </a:p>
        </p:txBody>
      </p:sp>
      <p:pic>
        <p:nvPicPr>
          <p:cNvPr id="4" name="p3_4">
            <a:hlinkClick r:id="" action="ppaction://media"/>
            <a:extLst>
              <a:ext uri="{FF2B5EF4-FFF2-40B4-BE49-F238E27FC236}">
                <a16:creationId xmlns:a16="http://schemas.microsoft.com/office/drawing/2014/main" id="{F560A4C6-D58D-6CAC-303B-A12E428A14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694559"/>
            <a:ext cx="467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3</a:t>
            </a:r>
            <a:br>
              <a:rPr lang="en-US" dirty="0"/>
            </a:br>
            <a:endParaRPr dirty="0"/>
          </a:p>
        </p:txBody>
      </p:sp>
      <p:pic>
        <p:nvPicPr>
          <p:cNvPr id="3" name="p3_5">
            <a:hlinkClick r:id="" action="ppaction://media"/>
            <a:extLst>
              <a:ext uri="{FF2B5EF4-FFF2-40B4-BE49-F238E27FC236}">
                <a16:creationId xmlns:a16="http://schemas.microsoft.com/office/drawing/2014/main" id="{08C1D50B-08A2-DBF9-D3AF-9B8FEC0921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531720"/>
            <a:ext cx="467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3 – Plots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64D92-64AB-3218-F44B-15BF03A96845}"/>
              </a:ext>
            </a:extLst>
          </p:cNvPr>
          <p:cNvSpPr txBox="1"/>
          <p:nvPr/>
        </p:nvSpPr>
        <p:spPr>
          <a:xfrm>
            <a:off x="262875" y="1329267"/>
            <a:ext cx="3166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Reward scales: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tracking_lin_position</a:t>
            </a:r>
            <a:r>
              <a:rPr lang="en-US" sz="12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goal_body_alignment</a:t>
            </a:r>
            <a:r>
              <a:rPr lang="en-US" sz="1200" dirty="0"/>
              <a:t>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action_magnitude</a:t>
            </a:r>
            <a:r>
              <a:rPr lang="en-US" sz="1200" dirty="0"/>
              <a:t>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destination_reached</a:t>
            </a:r>
            <a:r>
              <a:rPr lang="en-US" sz="1200" dirty="0"/>
              <a:t> = 400</a:t>
            </a:r>
          </a:p>
        </p:txBody>
      </p:sp>
      <p:pic>
        <p:nvPicPr>
          <p:cNvPr id="6" name="Picture 5" descr="A graph of a waveform&#10;&#10;Description automatically generated with medium confidence">
            <a:extLst>
              <a:ext uri="{FF2B5EF4-FFF2-40B4-BE49-F238E27FC236}">
                <a16:creationId xmlns:a16="http://schemas.microsoft.com/office/drawing/2014/main" id="{63705B87-72B7-2FE7-DB08-6B288BA4E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0" t="9744" r="3018" b="7458"/>
          <a:stretch/>
        </p:blipFill>
        <p:spPr>
          <a:xfrm>
            <a:off x="3040967" y="501150"/>
            <a:ext cx="5946457" cy="4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3 – Plots</a:t>
            </a:r>
            <a:br>
              <a:rPr lang="en-US" dirty="0"/>
            </a:br>
            <a:endParaRPr dirty="0"/>
          </a:p>
        </p:txBody>
      </p:sp>
      <p:pic>
        <p:nvPicPr>
          <p:cNvPr id="8" name="Picture 7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6DFFC559-E483-B162-8073-36380A567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" t="9743" r="8396" b="7702"/>
          <a:stretch/>
        </p:blipFill>
        <p:spPr>
          <a:xfrm>
            <a:off x="2912301" y="501150"/>
            <a:ext cx="5649239" cy="46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3 – Plots</a:t>
            </a:r>
            <a:br>
              <a:rPr lang="en-US" dirty="0"/>
            </a:br>
            <a:endParaRPr dirty="0"/>
          </a:p>
        </p:txBody>
      </p:sp>
      <p:pic>
        <p:nvPicPr>
          <p:cNvPr id="12" name="Picture 11" descr="A blue sound wave&#10;&#10;Description automatically generated">
            <a:extLst>
              <a:ext uri="{FF2B5EF4-FFF2-40B4-BE49-F238E27FC236}">
                <a16:creationId xmlns:a16="http://schemas.microsoft.com/office/drawing/2014/main" id="{E0C367AF-AA04-CE85-84A3-3B11AAFAF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5" t="5006" r="7816" b="3617"/>
          <a:stretch/>
        </p:blipFill>
        <p:spPr>
          <a:xfrm>
            <a:off x="1003398" y="1578278"/>
            <a:ext cx="7137203" cy="26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9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Random start - 1</a:t>
            </a:r>
            <a:endParaRPr dirty="0"/>
          </a:p>
        </p:txBody>
      </p:sp>
      <p:pic>
        <p:nvPicPr>
          <p:cNvPr id="3" name="03909">
            <a:hlinkClick r:id="" action="ppaction://media"/>
            <a:extLst>
              <a:ext uri="{FF2B5EF4-FFF2-40B4-BE49-F238E27FC236}">
                <a16:creationId xmlns:a16="http://schemas.microsoft.com/office/drawing/2014/main" id="{56131D1D-0FB7-47C2-AACE-0EF1648509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537613"/>
            <a:ext cx="467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2875" y="50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Random start - 2</a:t>
            </a:r>
            <a:br>
              <a:rPr lang="en-US" dirty="0"/>
            </a:br>
            <a:endParaRPr dirty="0"/>
          </a:p>
        </p:txBody>
      </p:sp>
      <p:pic>
        <p:nvPicPr>
          <p:cNvPr id="4" name="p2_2">
            <a:hlinkClick r:id="" action="ppaction://media"/>
            <a:extLst>
              <a:ext uri="{FF2B5EF4-FFF2-40B4-BE49-F238E27FC236}">
                <a16:creationId xmlns:a16="http://schemas.microsoft.com/office/drawing/2014/main" id="{0678B81C-1619-5759-1751-0BF567960C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5200" y="1594350"/>
            <a:ext cx="467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128</Words>
  <Application>Microsoft Macintosh PowerPoint</Application>
  <PresentationFormat>On-screen Show (16:9)</PresentationFormat>
  <Paragraphs>25</Paragraphs>
  <Slides>13</Slides>
  <Notes>13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Robotics phase 3 demo</vt:lpstr>
      <vt:lpstr>Run 1 </vt:lpstr>
      <vt:lpstr>Run 2 </vt:lpstr>
      <vt:lpstr>Run 3 </vt:lpstr>
      <vt:lpstr>Phase 3 – Plots </vt:lpstr>
      <vt:lpstr>Phase 3 – Plots </vt:lpstr>
      <vt:lpstr>Phase 3 – Plots </vt:lpstr>
      <vt:lpstr>Phase 2 – Random start - 1</vt:lpstr>
      <vt:lpstr>Phase 2 – Random start - 2 </vt:lpstr>
      <vt:lpstr>Phase 2 – Random start - 3</vt:lpstr>
      <vt:lpstr>Phase 2 – Plots </vt:lpstr>
      <vt:lpstr>Phase 2 – Plots </vt:lpstr>
      <vt:lpstr>Phase 2 – Plots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phase 2 demo</dc:title>
  <cp:lastModifiedBy>Jawahar Reddy Pinnelli</cp:lastModifiedBy>
  <cp:revision>7</cp:revision>
  <dcterms:modified xsi:type="dcterms:W3CDTF">2023-12-11T02:57:45Z</dcterms:modified>
</cp:coreProperties>
</file>