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261" r:id="rId3"/>
    <p:sldId id="263" r:id="rId4"/>
    <p:sldId id="262" r:id="rId5"/>
    <p:sldId id="260" r:id="rId6"/>
    <p:sldId id="27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57095241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57095241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557095241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557095241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 err="1" smtClean="0"/>
              <a:t>DataTime</a:t>
            </a:r>
            <a:endParaRPr sz="2800"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 flipH="1">
            <a:off x="1157466" y="3636375"/>
            <a:ext cx="6805913" cy="1155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lang="ru-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ТРЕК </a:t>
            </a:r>
            <a:r>
              <a:rPr lang="en-US" dirty="0" smtClean="0"/>
              <a:t>4</a:t>
            </a:r>
            <a:endParaRPr lang="ru-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Анализ и предсказание удачности распределения дорожных участков по контрактам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FAD0F-5ED6-4828-9251-6440697F8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24" y="1200808"/>
            <a:ext cx="4607352" cy="154313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Проблема</a:t>
            </a:r>
            <a:endParaRPr dirty="0"/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1354238" y="2640474"/>
            <a:ext cx="5868365" cy="2116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600" dirty="0" smtClean="0"/>
              <a:t>При распределении дорожных участков по контрактам часто бывает, что участки не очень удачно распределяются по </a:t>
            </a:r>
            <a:r>
              <a:rPr lang="ru-RU" sz="1600" dirty="0" smtClean="0"/>
              <a:t>подрядчикам, что приводит к неоправданным накладным расходам.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>
            <a:spLocks noGrp="1"/>
          </p:cNvSpPr>
          <p:nvPr>
            <p:ph type="ctrTitle"/>
          </p:nvPr>
        </p:nvSpPr>
        <p:spPr>
          <a:xfrm>
            <a:off x="1424295" y="113379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Наше решение</a:t>
            </a:r>
            <a:endParaRPr dirty="0"/>
          </a:p>
        </p:txBody>
      </p:sp>
      <p:sp>
        <p:nvSpPr>
          <p:cNvPr id="383" name="Google Shape;383;p50"/>
          <p:cNvSpPr txBox="1">
            <a:spLocks noGrp="1"/>
          </p:cNvSpPr>
          <p:nvPr>
            <p:ph type="subTitle" idx="1"/>
          </p:nvPr>
        </p:nvSpPr>
        <p:spPr>
          <a:xfrm>
            <a:off x="2257063" y="2164465"/>
            <a:ext cx="5046562" cy="206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Наше решение –алгоритм оптимального обхода точек, где ведутся работы (задача </a:t>
            </a:r>
            <a:r>
              <a:rPr lang="ru-RU" sz="1600" dirty="0" err="1" smtClean="0"/>
              <a:t>Комивояжора</a:t>
            </a:r>
            <a:r>
              <a:rPr lang="ru-RU" sz="1600" dirty="0" smtClean="0"/>
              <a:t>) и разделение полученного пути на более мелкие отрезки, которые соответствуют одному контракту. Данные точки необходимо объезжать для того, чтобы завести строительные материалы, которые применяются на каждой точке; для инспекции объектов и т.д.</a:t>
            </a:r>
            <a:endParaRPr lang="ru-RU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xfrm flipH="1">
            <a:off x="2131200" y="507400"/>
            <a:ext cx="6263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Преимущество  </a:t>
            </a:r>
            <a:r>
              <a:rPr lang="ru-RU" dirty="0" smtClean="0"/>
              <a:t>решения</a:t>
            </a:r>
            <a:endParaRPr dirty="0"/>
          </a:p>
        </p:txBody>
      </p:sp>
      <p:sp>
        <p:nvSpPr>
          <p:cNvPr id="374" name="Google Shape;374;p49"/>
          <p:cNvSpPr txBox="1">
            <a:spLocks noGrp="1"/>
          </p:cNvSpPr>
          <p:nvPr>
            <p:ph type="ctrTitle" idx="3"/>
          </p:nvPr>
        </p:nvSpPr>
        <p:spPr>
          <a:xfrm>
            <a:off x="4721655" y="2696417"/>
            <a:ext cx="4161151" cy="11690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Решение будет </a:t>
            </a:r>
            <a:r>
              <a:rPr lang="ru-RU" dirty="0" smtClean="0"/>
              <a:t>предлагать маршрут, который оптимален с точки зрения </a:t>
            </a:r>
            <a:r>
              <a:rPr lang="ru-RU" smtClean="0"/>
              <a:t>пройденного расстоян</a:t>
            </a:r>
            <a:r>
              <a:rPr lang="ru-RU"/>
              <a:t>и</a:t>
            </a:r>
            <a:r>
              <a:rPr lang="ru-RU" smtClean="0"/>
              <a:t>я</a:t>
            </a:r>
            <a:r>
              <a:rPr lang="ru-RU" dirty="0" smtClean="0"/>
              <a:t>.</a:t>
            </a:r>
            <a:endParaRPr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/>
          <p:nvPr/>
        </p:nvSpPr>
        <p:spPr>
          <a:xfrm rot="5400000">
            <a:off x="3619170" y="94558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7"/>
          <p:cNvSpPr/>
          <p:nvPr/>
        </p:nvSpPr>
        <p:spPr>
          <a:xfrm rot="5400000">
            <a:off x="2730184" y="2540419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7"/>
          <p:cNvSpPr/>
          <p:nvPr/>
        </p:nvSpPr>
        <p:spPr>
          <a:xfrm rot="5400000">
            <a:off x="4522103" y="2540419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099" y="507400"/>
            <a:ext cx="6450354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Наша </a:t>
            </a:r>
            <a:r>
              <a:rPr lang="ru-RU" dirty="0" smtClean="0"/>
              <a:t>команда </a:t>
            </a:r>
            <a:r>
              <a:rPr lang="en-US" dirty="0" err="1" smtClean="0"/>
              <a:t>DataTime</a:t>
            </a:r>
            <a:endParaRPr dirty="0"/>
          </a:p>
        </p:txBody>
      </p:sp>
      <p:sp>
        <p:nvSpPr>
          <p:cNvPr id="345" name="Google Shape;345;p47"/>
          <p:cNvSpPr txBox="1">
            <a:spLocks noGrp="1"/>
          </p:cNvSpPr>
          <p:nvPr>
            <p:ph type="subTitle" idx="1"/>
          </p:nvPr>
        </p:nvSpPr>
        <p:spPr>
          <a:xfrm>
            <a:off x="3840190" y="196124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b="1" dirty="0">
                <a:latin typeface="Arial" panose="020B0604020202020204" pitchFamily="34" charset="0"/>
                <a:ea typeface="Calibri" panose="020F0502020204030204" pitchFamily="34" charset="0"/>
              </a:rPr>
              <a:t>Алексей Бочаров</a:t>
            </a:r>
            <a:endParaRPr lang="ru-RU" b="1" dirty="0"/>
          </a:p>
          <a:p>
            <a:pPr marL="0" indent="0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Капитан команды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47"/>
          <p:cNvSpPr txBox="1">
            <a:spLocks noGrp="1"/>
          </p:cNvSpPr>
          <p:nvPr>
            <p:ph type="subTitle" idx="4"/>
          </p:nvPr>
        </p:nvSpPr>
        <p:spPr>
          <a:xfrm>
            <a:off x="4686610" y="3647875"/>
            <a:ext cx="1633281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 smtClean="0">
                <a:latin typeface="Arial" panose="020B0604020202020204" pitchFamily="34" charset="0"/>
              </a:rPr>
              <a:t>Тимофей Шабров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b="1" dirty="0">
              <a:latin typeface="Arial" panose="020B0604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87D1CCE-8DFF-B442-BFAE-B22E9B58F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96" b="21428"/>
          <a:stretch/>
        </p:blipFill>
        <p:spPr>
          <a:xfrm>
            <a:off x="4177267" y="1065318"/>
            <a:ext cx="863501" cy="974581"/>
          </a:xfrm>
          <a:prstGeom prst="rect">
            <a:avLst/>
          </a:prstGeom>
          <a:ln>
            <a:solidFill>
              <a:srgbClr val="A0AFBB"/>
            </a:solidFill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79848E4-E463-4A1B-90AC-281106616EAE}"/>
              </a:ext>
            </a:extLst>
          </p:cNvPr>
          <p:cNvSpPr/>
          <p:nvPr/>
        </p:nvSpPr>
        <p:spPr>
          <a:xfrm>
            <a:off x="3896646" y="2303795"/>
            <a:ext cx="15137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00" dirty="0" err="1">
                <a:latin typeface="Arial" panose="020B0604020202020204" pitchFamily="34" charset="0"/>
              </a:rPr>
              <a:t>DataScience</a:t>
            </a:r>
            <a:r>
              <a:rPr lang="ru-RU" sz="700" dirty="0">
                <a:latin typeface="Arial" panose="020B0604020202020204" pitchFamily="34" charset="0"/>
              </a:rPr>
              <a:t>,</a:t>
            </a:r>
            <a:r>
              <a:rPr lang="en-GB" sz="700" dirty="0">
                <a:latin typeface="Arial" panose="020B0604020202020204" pitchFamily="34" charset="0"/>
              </a:rPr>
              <a:t> </a:t>
            </a:r>
            <a:r>
              <a:rPr lang="en-GB" sz="700" dirty="0">
                <a:latin typeface="Arial" panose="020B0604020202020204" pitchFamily="34" charset="0"/>
                <a:ea typeface="Calibri" panose="020F0502020204030204" pitchFamily="34" charset="0"/>
              </a:rPr>
              <a:t>WEB</a:t>
            </a:r>
            <a:r>
              <a:rPr lang="ru-RU" sz="700" dirty="0">
                <a:latin typeface="Arial" panose="020B0604020202020204" pitchFamily="34" charset="0"/>
                <a:ea typeface="Calibri" panose="020F0502020204030204" pitchFamily="34" charset="0"/>
              </a:rPr>
              <a:t>-разработка, </a:t>
            </a:r>
            <a:r>
              <a:rPr lang="ru-RU" sz="700" dirty="0"/>
              <a:t>Нейронные сети и компьютерное зрение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7AA0E71-5618-4273-A076-B2179A7F074E}"/>
              </a:ext>
            </a:extLst>
          </p:cNvPr>
          <p:cNvSpPr/>
          <p:nvPr/>
        </p:nvSpPr>
        <p:spPr>
          <a:xfrm>
            <a:off x="4340573" y="3991241"/>
            <a:ext cx="2520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00" dirty="0" smtClean="0">
                <a:latin typeface="Arial" panose="020B0604020202020204" pitchFamily="34" charset="0"/>
              </a:rPr>
              <a:t> </a:t>
            </a:r>
            <a:endParaRPr lang="ru-RU" sz="700" dirty="0">
              <a:latin typeface="Arial" panose="020B0604020202020204" pitchFamily="34" charset="0"/>
            </a:endParaRPr>
          </a:p>
          <a:p>
            <a:pPr algn="ctr"/>
            <a:r>
              <a:rPr lang="ru-RU" sz="700" dirty="0">
                <a:latin typeface="Arial" panose="020B0604020202020204" pitchFamily="34" charset="0"/>
              </a:rPr>
              <a:t>Студент 2-го курса Московского </a:t>
            </a:r>
            <a:r>
              <a:rPr lang="ru-RU" sz="700" dirty="0" err="1">
                <a:latin typeface="Arial" panose="020B0604020202020204" pitchFamily="34" charset="0"/>
              </a:rPr>
              <a:t>Политеха</a:t>
            </a:r>
            <a:r>
              <a:rPr lang="ru-RU" sz="700">
                <a:latin typeface="Arial" panose="020B0604020202020204" pitchFamily="34" charset="0"/>
              </a:rPr>
              <a:t> </a:t>
            </a:r>
            <a:r>
              <a:rPr lang="ru-RU" sz="700" smtClean="0">
                <a:latin typeface="Arial" panose="020B0604020202020204" pitchFamily="34" charset="0"/>
              </a:rPr>
              <a:t>направления</a:t>
            </a:r>
          </a:p>
          <a:p>
            <a:pPr algn="ctr"/>
            <a:r>
              <a:rPr lang="ru-RU" sz="700" smtClean="0">
                <a:latin typeface="Arial" panose="020B0604020202020204" pitchFamily="34" charset="0"/>
              </a:rPr>
              <a:t> </a:t>
            </a:r>
            <a:r>
              <a:rPr lang="ru-RU" sz="700" dirty="0">
                <a:latin typeface="Arial" panose="020B0604020202020204" pitchFamily="34" charset="0"/>
              </a:rPr>
              <a:t>«Большие и открытые данные». </a:t>
            </a:r>
            <a:endParaRPr lang="ru-RU" sz="700" dirty="0" smtClean="0">
              <a:latin typeface="Arial" panose="020B0604020202020204" pitchFamily="34" charset="0"/>
            </a:endParaRPr>
          </a:p>
          <a:p>
            <a:pPr algn="ctr"/>
            <a:r>
              <a:rPr lang="ru-RU" sz="700" dirty="0" smtClean="0">
                <a:latin typeface="Arial" panose="020B0604020202020204" pitchFamily="34" charset="0"/>
              </a:rPr>
              <a:t>Владею </a:t>
            </a:r>
            <a:r>
              <a:rPr lang="ru-RU" sz="700" dirty="0">
                <a:latin typeface="Arial" panose="020B0604020202020204" pitchFamily="34" charset="0"/>
              </a:rPr>
              <a:t>на уровне новичка </a:t>
            </a:r>
            <a:r>
              <a:rPr lang="ru-RU" sz="700" dirty="0" err="1">
                <a:latin typeface="Arial" panose="020B0604020202020204" pitchFamily="34" charset="0"/>
              </a:rPr>
              <a:t>php</a:t>
            </a:r>
            <a:r>
              <a:rPr lang="ru-RU" sz="700" dirty="0">
                <a:latin typeface="Arial" panose="020B0604020202020204" pitchFamily="34" charset="0"/>
              </a:rPr>
              <a:t> </a:t>
            </a:r>
            <a:r>
              <a:rPr lang="ru-RU" sz="700" dirty="0" err="1">
                <a:latin typeface="Arial" panose="020B0604020202020204" pitchFamily="34" charset="0"/>
              </a:rPr>
              <a:t>js</a:t>
            </a:r>
            <a:r>
              <a:rPr lang="ru-RU" sz="700" dirty="0">
                <a:latin typeface="Arial" panose="020B0604020202020204" pitchFamily="34" charset="0"/>
              </a:rPr>
              <a:t> </a:t>
            </a:r>
            <a:r>
              <a:rPr lang="ru-RU" sz="700" dirty="0" err="1">
                <a:latin typeface="Arial" panose="020B0604020202020204" pitchFamily="34" charset="0"/>
              </a:rPr>
              <a:t>java</a:t>
            </a:r>
            <a:r>
              <a:rPr lang="ru-RU" sz="700" dirty="0">
                <a:latin typeface="Arial" panose="020B0604020202020204" pitchFamily="34" charset="0"/>
              </a:rPr>
              <a:t> c++ </a:t>
            </a:r>
            <a:r>
              <a:rPr lang="ru-RU" sz="700" dirty="0" err="1">
                <a:latin typeface="Arial" panose="020B0604020202020204" pitchFamily="34" charset="0"/>
              </a:rPr>
              <a:t>html</a:t>
            </a:r>
            <a:r>
              <a:rPr lang="ru-RU" sz="700" dirty="0">
                <a:latin typeface="Arial" panose="020B0604020202020204" pitchFamily="34" charset="0"/>
              </a:rPr>
              <a:t>. </a:t>
            </a:r>
            <a:endParaRPr lang="ru-RU" sz="700" dirty="0" smtClean="0">
              <a:latin typeface="Arial" panose="020B0604020202020204" pitchFamily="34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37DE46D-89B5-4674-B09D-82661F49F992}"/>
              </a:ext>
            </a:extLst>
          </p:cNvPr>
          <p:cNvSpPr>
            <a:spLocks noGrp="1"/>
          </p:cNvSpPr>
          <p:nvPr>
            <p:ph type="ctrTitle" idx="5"/>
          </p:nvPr>
        </p:nvSpPr>
        <p:spPr>
          <a:xfrm>
            <a:off x="2976707" y="3790190"/>
            <a:ext cx="1570200" cy="577800"/>
          </a:xfrm>
        </p:spPr>
        <p:txBody>
          <a:bodyPr/>
          <a:lstStyle/>
          <a:p>
            <a:r>
              <a:rPr lang="ru-RU" sz="1050" dirty="0"/>
              <a:t>Лилия Махмутова</a:t>
            </a:r>
            <a:br>
              <a:rPr lang="ru-RU" sz="1050" dirty="0"/>
            </a:br>
            <a:r>
              <a:rPr lang="en-GB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Backend- </a:t>
            </a:r>
            <a:r>
              <a:rPr lang="ru-RU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</a:t>
            </a:r>
            <a:r>
              <a:rPr lang="en-GB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frontend-</a:t>
            </a:r>
            <a:r>
              <a:rPr lang="ru-RU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разработчик</a:t>
            </a:r>
            <a:r>
              <a:rPr lang="ru-RU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sz="105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34EB2EB-B60E-4F41-9B9B-5214F1568D96}"/>
              </a:ext>
            </a:extLst>
          </p:cNvPr>
          <p:cNvSpPr/>
          <p:nvPr/>
        </p:nvSpPr>
        <p:spPr>
          <a:xfrm>
            <a:off x="3243132" y="4069046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ea typeface="Calibri" panose="020F0502020204030204" pitchFamily="34" charset="0"/>
              </a:rPr>
              <a:t>Python and Java</a:t>
            </a:r>
            <a:endParaRPr lang="ru-RU" sz="800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F5E09C2-5F69-4758-BF4C-DF2B4320C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66" t="2939" r="29811" b="51520"/>
          <a:stretch/>
        </p:blipFill>
        <p:spPr>
          <a:xfrm>
            <a:off x="3290474" y="2675198"/>
            <a:ext cx="875229" cy="9053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332" y="2775400"/>
            <a:ext cx="772847" cy="872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6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Контакты </a:t>
            </a:r>
            <a:r>
              <a:rPr lang="en-US" dirty="0" err="1" smtClean="0"/>
              <a:t>DataTime</a:t>
            </a:r>
            <a:endParaRPr dirty="0"/>
          </a:p>
        </p:txBody>
      </p:sp>
      <p:sp>
        <p:nvSpPr>
          <p:cNvPr id="878" name="Google Shape;878;p66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Тел: 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+7(929)007-49-64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Skype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bam271074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167</Words>
  <Application>Microsoft Office PowerPoint</Application>
  <PresentationFormat>Экран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Righteous</vt:lpstr>
      <vt:lpstr>Roboto Condensed Light</vt:lpstr>
      <vt:lpstr>Squada One</vt:lpstr>
      <vt:lpstr>Times New Roman</vt:lpstr>
      <vt:lpstr>Tech Startup by Slidesgo</vt:lpstr>
      <vt:lpstr>DataTime</vt:lpstr>
      <vt:lpstr>Проблема</vt:lpstr>
      <vt:lpstr>Наше решение</vt:lpstr>
      <vt:lpstr>Преимущество  решения</vt:lpstr>
      <vt:lpstr>Наша команда DataTime</vt:lpstr>
      <vt:lpstr>Контакты DataTime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SmartSearch</dc:title>
  <dc:creator>Пользователь</dc:creator>
  <cp:lastModifiedBy>Пользователь</cp:lastModifiedBy>
  <cp:revision>69</cp:revision>
  <dcterms:modified xsi:type="dcterms:W3CDTF">2021-03-26T16:59:47Z</dcterms:modified>
</cp:coreProperties>
</file>