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60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08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 smtClean="0"/>
              <a:t>DataTime</a:t>
            </a:r>
            <a:endParaRPr sz="28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1157466" y="3636375"/>
            <a:ext cx="6805913" cy="115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ТРЕК </a:t>
            </a:r>
            <a:r>
              <a:rPr lang="en-US" dirty="0" smtClean="0"/>
              <a:t>4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Анализ и предсказание удачности распределения дорожных участков по контрактам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FAD0F-5ED6-4828-9251-6440697F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24" y="1200808"/>
            <a:ext cx="4607352" cy="154313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354238" y="2640474"/>
            <a:ext cx="5868365" cy="2116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 smtClean="0"/>
              <a:t>При распределении дорожных участков по контрактам часто бывает, что участки не очень удачно распределяются по подрядчикам.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424295" y="113379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Наше решение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2257063" y="2164465"/>
            <a:ext cx="5046562" cy="20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Наш </a:t>
            </a:r>
            <a:r>
              <a:rPr lang="ru-RU" sz="1600" dirty="0" err="1"/>
              <a:t>телеграм</a:t>
            </a:r>
            <a:r>
              <a:rPr lang="ru-RU" sz="1600" dirty="0"/>
              <a:t>-бот позволяет получить </a:t>
            </a:r>
            <a:r>
              <a:rPr lang="ru-RU" sz="1600" dirty="0" smtClean="0"/>
              <a:t>классификацию на веденные участки дороги, удачно они распределились или нет.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2131200" y="507400"/>
            <a:ext cx="6263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Преимущество 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4721655" y="2696417"/>
            <a:ext cx="4161151" cy="1169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Решение будет построено на модели машинного обучения </a:t>
            </a:r>
            <a:r>
              <a:rPr lang="en-US" dirty="0" smtClean="0"/>
              <a:t>Random Forest, </a:t>
            </a:r>
            <a:r>
              <a:rPr lang="en-US" dirty="0" err="1" smtClean="0"/>
              <a:t>Catboost</a:t>
            </a:r>
            <a:r>
              <a:rPr lang="ru-RU" dirty="0" smtClean="0"/>
              <a:t>, нейронные сети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3619170" y="9455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2730184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22103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команда</a:t>
            </a:r>
            <a:endParaRPr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840190" y="196124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Алексей Бочаров</a:t>
            </a:r>
            <a:endParaRPr lang="ru-RU" b="1" dirty="0"/>
          </a:p>
          <a:p>
            <a:pPr marL="0" indent="0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Капитан команды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686610" y="3647875"/>
            <a:ext cx="163328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smtClean="0">
                <a:latin typeface="Arial" panose="020B0604020202020204" pitchFamily="34" charset="0"/>
              </a:rPr>
              <a:t>Тимофей Шабров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b="1" dirty="0"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7D1CCE-8DFF-B442-BFAE-B22E9B58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6" b="21428"/>
          <a:stretch/>
        </p:blipFill>
        <p:spPr>
          <a:xfrm>
            <a:off x="4177267" y="1065318"/>
            <a:ext cx="863501" cy="974581"/>
          </a:xfrm>
          <a:prstGeom prst="rect">
            <a:avLst/>
          </a:prstGeom>
          <a:ln>
            <a:solidFill>
              <a:srgbClr val="A0AFBB"/>
            </a:solidFill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9848E4-E463-4A1B-90AC-281106616EAE}"/>
              </a:ext>
            </a:extLst>
          </p:cNvPr>
          <p:cNvSpPr/>
          <p:nvPr/>
        </p:nvSpPr>
        <p:spPr>
          <a:xfrm>
            <a:off x="3896646" y="2303795"/>
            <a:ext cx="15137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 err="1">
                <a:latin typeface="Arial" panose="020B0604020202020204" pitchFamily="34" charset="0"/>
              </a:rPr>
              <a:t>DataScience</a:t>
            </a:r>
            <a:r>
              <a:rPr lang="ru-RU" sz="700" dirty="0">
                <a:latin typeface="Arial" panose="020B0604020202020204" pitchFamily="34" charset="0"/>
              </a:rPr>
              <a:t>,</a:t>
            </a:r>
            <a:r>
              <a:rPr lang="en-GB" sz="700" dirty="0">
                <a:latin typeface="Arial" panose="020B0604020202020204" pitchFamily="34" charset="0"/>
              </a:rPr>
              <a:t> </a:t>
            </a:r>
            <a:r>
              <a:rPr lang="en-GB" sz="700" dirty="0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700" dirty="0">
                <a:latin typeface="Arial" panose="020B0604020202020204" pitchFamily="34" charset="0"/>
                <a:ea typeface="Calibri" panose="020F0502020204030204" pitchFamily="34" charset="0"/>
              </a:rPr>
              <a:t>-разработка, </a:t>
            </a:r>
            <a:r>
              <a:rPr lang="ru-RU" sz="700" dirty="0"/>
              <a:t>Нейронные сети и компьютерное зрение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AA0E71-5618-4273-A076-B2179A7F074E}"/>
              </a:ext>
            </a:extLst>
          </p:cNvPr>
          <p:cNvSpPr/>
          <p:nvPr/>
        </p:nvSpPr>
        <p:spPr>
          <a:xfrm>
            <a:off x="4340573" y="3991241"/>
            <a:ext cx="252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 </a:t>
            </a:r>
            <a:endParaRPr lang="ru-RU" sz="700" dirty="0">
              <a:latin typeface="Arial" panose="020B0604020202020204" pitchFamily="34" charset="0"/>
            </a:endParaRPr>
          </a:p>
          <a:p>
            <a:pPr algn="ctr"/>
            <a:r>
              <a:rPr lang="ru-RU" sz="700" dirty="0">
                <a:latin typeface="Arial" panose="020B0604020202020204" pitchFamily="34" charset="0"/>
              </a:rPr>
              <a:t>Студент 2-го курса Московского </a:t>
            </a:r>
            <a:r>
              <a:rPr lang="ru-RU" sz="700" dirty="0" err="1">
                <a:latin typeface="Arial" panose="020B0604020202020204" pitchFamily="34" charset="0"/>
              </a:rPr>
              <a:t>Политеха</a:t>
            </a:r>
            <a:r>
              <a:rPr lang="ru-RU" sz="700">
                <a:latin typeface="Arial" panose="020B0604020202020204" pitchFamily="34" charset="0"/>
              </a:rPr>
              <a:t> </a:t>
            </a:r>
            <a:r>
              <a:rPr lang="ru-RU" sz="700" smtClean="0">
                <a:latin typeface="Arial" panose="020B0604020202020204" pitchFamily="34" charset="0"/>
              </a:rPr>
              <a:t>направления</a:t>
            </a:r>
          </a:p>
          <a:p>
            <a:pPr algn="ctr"/>
            <a:r>
              <a:rPr lang="ru-RU" sz="700" smtClean="0">
                <a:latin typeface="Arial" panose="020B0604020202020204" pitchFamily="34" charset="0"/>
              </a:rPr>
              <a:t> </a:t>
            </a:r>
            <a:r>
              <a:rPr lang="ru-RU" sz="700" dirty="0">
                <a:latin typeface="Arial" panose="020B0604020202020204" pitchFamily="34" charset="0"/>
              </a:rPr>
              <a:t>«Большие и открытые данные». </a:t>
            </a:r>
            <a:endParaRPr lang="ru-RU" sz="700" dirty="0" smtClean="0">
              <a:latin typeface="Arial" panose="020B0604020202020204" pitchFamily="34" charset="0"/>
            </a:endParaRPr>
          </a:p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Владею </a:t>
            </a:r>
            <a:r>
              <a:rPr lang="ru-RU" sz="700" dirty="0">
                <a:latin typeface="Arial" panose="020B0604020202020204" pitchFamily="34" charset="0"/>
              </a:rPr>
              <a:t>на уровне новичка </a:t>
            </a:r>
            <a:r>
              <a:rPr lang="ru-RU" sz="700" dirty="0" err="1">
                <a:latin typeface="Arial" panose="020B0604020202020204" pitchFamily="34" charset="0"/>
              </a:rPr>
              <a:t>php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js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java</a:t>
            </a:r>
            <a:r>
              <a:rPr lang="ru-RU" sz="700" dirty="0">
                <a:latin typeface="Arial" panose="020B0604020202020204" pitchFamily="34" charset="0"/>
              </a:rPr>
              <a:t> c++ </a:t>
            </a:r>
            <a:r>
              <a:rPr lang="ru-RU" sz="700" dirty="0" err="1">
                <a:latin typeface="Arial" panose="020B0604020202020204" pitchFamily="34" charset="0"/>
              </a:rPr>
              <a:t>html</a:t>
            </a:r>
            <a:r>
              <a:rPr lang="ru-RU" sz="700" dirty="0">
                <a:latin typeface="Arial" panose="020B0604020202020204" pitchFamily="34" charset="0"/>
              </a:rPr>
              <a:t>. </a:t>
            </a:r>
            <a:endParaRPr lang="ru-RU" sz="700" dirty="0" smtClean="0">
              <a:latin typeface="Arial" panose="020B060402020202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7DE46D-89B5-4674-B09D-82661F49F992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2976707" y="3790190"/>
            <a:ext cx="1570200" cy="577800"/>
          </a:xfrm>
        </p:spPr>
        <p:txBody>
          <a:bodyPr/>
          <a:lstStyle/>
          <a:p>
            <a:r>
              <a:rPr lang="ru-RU" sz="1050" dirty="0"/>
              <a:t>Лилия Махмутова</a:t>
            </a:r>
            <a:br>
              <a:rPr lang="ru-RU" sz="1050" dirty="0"/>
            </a:b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Backend- 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</a:t>
            </a: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frontend-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разработчик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sz="10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4EB2EB-B60E-4F41-9B9B-5214F1568D96}"/>
              </a:ext>
            </a:extLst>
          </p:cNvPr>
          <p:cNvSpPr/>
          <p:nvPr/>
        </p:nvSpPr>
        <p:spPr>
          <a:xfrm>
            <a:off x="3243132" y="4069046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ea typeface="Calibri" panose="020F0502020204030204" pitchFamily="34" charset="0"/>
              </a:rPr>
              <a:t>Python and Java</a:t>
            </a:r>
            <a:endParaRPr lang="ru-RU" sz="8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F5E09C2-5F69-4758-BF4C-DF2B4320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6" t="2939" r="29811" b="51520"/>
          <a:stretch/>
        </p:blipFill>
        <p:spPr>
          <a:xfrm>
            <a:off x="3290474" y="2675198"/>
            <a:ext cx="875229" cy="905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32" y="2775400"/>
            <a:ext cx="772847" cy="872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Контакты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Тел: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123</Words>
  <Application>Microsoft Office PowerPoint</Application>
  <PresentationFormat>Экран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Righteous</vt:lpstr>
      <vt:lpstr>Roboto Condensed Light</vt:lpstr>
      <vt:lpstr>Squada One</vt:lpstr>
      <vt:lpstr>Times New Roman</vt:lpstr>
      <vt:lpstr>Tech Startup by Slidesgo</vt:lpstr>
      <vt:lpstr>DataTime</vt:lpstr>
      <vt:lpstr>Проблема</vt:lpstr>
      <vt:lpstr>Наше решение</vt:lpstr>
      <vt:lpstr>Преимущество  решения</vt:lpstr>
      <vt:lpstr>Наша команда</vt:lpstr>
      <vt:lpstr>Контакты DataTime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SmartSearch</dc:title>
  <dc:creator>Пользователь</dc:creator>
  <cp:lastModifiedBy>Пользователь</cp:lastModifiedBy>
  <cp:revision>66</cp:revision>
  <dcterms:modified xsi:type="dcterms:W3CDTF">2021-03-25T18:08:40Z</dcterms:modified>
</cp:coreProperties>
</file>