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C0DFAA-1820-4478-973F-3113E4F34078}">
  <a:tblStyle styleId="{C1C0DFAA-1820-4478-973F-3113E4F340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43f72897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43f72897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43f72897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43f72897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43f72897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43f72897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3f72897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3f72897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700a0d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700a0d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36363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AMC Makeathon 2020: </a:t>
            </a:r>
            <a:endParaRPr sz="2400">
              <a:solidFill>
                <a:srgbClr val="36363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36363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Цифровые технологии в урбанистике</a:t>
            </a: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5 - 6 сентября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571750"/>
            <a:ext cx="85206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Команда: DataStalkers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Проект: социальная сеть по общественному контролю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социальной дистанции населения.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57250"/>
            <a:ext cx="7505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Состав команды “DataStalkers”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5" name="Google Shape;135;p14"/>
          <p:cNvGraphicFramePr/>
          <p:nvPr/>
        </p:nvGraphicFramePr>
        <p:xfrm>
          <a:off x="952500" y="139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{C1C0DFAA-1820-4478-973F-3113E4F34078}</a:tableStyleId>
              </a:tblPr>
              <a:tblGrid>
                <a:gridCol w="2413000"/>
                <a:gridCol w="2413000"/>
                <a:gridCol w="2413000"/>
              </a:tblGrid>
              <a:tr h="13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5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Капитан команды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Алексей Бочаров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DataScience, WEB-разработка, skype bam271074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Андрей Кашин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Backend </a:t>
                      </a: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программист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Наконечный Егор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программист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75" y="1463475"/>
            <a:ext cx="1048806" cy="1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675" y="1427262"/>
            <a:ext cx="946665" cy="12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475" y="1419332"/>
            <a:ext cx="1048799" cy="126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613775"/>
            <a:ext cx="75057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Задача</a:t>
            </a:r>
            <a:endParaRPr sz="28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202675"/>
            <a:ext cx="75057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rgbClr val="36363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Разработать платформу для мониторинга и поддержания социальной дистанции в общественных местах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5" name="Google Shape;145;p15"/>
          <p:cNvGraphicFramePr/>
          <p:nvPr/>
        </p:nvGraphicFramePr>
        <p:xfrm>
          <a:off x="952500" y="192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{C1C0DFAA-1820-4478-973F-3113E4F34078}</a:tableStyleId>
              </a:tblPr>
              <a:tblGrid>
                <a:gridCol w="6712850"/>
              </a:tblGrid>
              <a:tr h="53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Проблема: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363636"/>
                          </a:solidFill>
                          <a:highlight>
                            <a:srgbClr val="FFFFFF"/>
                          </a:highlight>
                        </a:rPr>
                        <a:t>После снятия карантина социальная и общественная жизнь города начала оживать, но необходимость социального дистанцирование все еще остается актуальной. Многие рестораны и общественные места ограничили количество посадочных мест, очереди и общественные пространства обзавелись расчерченными на полу «линиями безопасной дистанции» и табличками с напоминаниями о необходимости соблюдения правил поведения при пандемии. Однако, этого все еще не достаточно...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59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Предлагаемое решение: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448875"/>
            <a:ext cx="75057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Социальная сеть в которую пользователи выкладывают фотографии со скоплением людей в общественных местах.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Далее на серверной стороне происходит обработка фотографии: определяется количество людей (машинное обучение) на фото и геолокация снимка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Далее эти данные прикрепляются на карту в приложении в виде символа определенного цвета: зеленый - нет нарушения социальной дистанции, желтый - небольшое нарушение социальной дистанции, красный - нарушение социальной дистанции.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Пользователь имеет возможность просматривать карту и корректировать свой маршрут, учитывая данные с мониторинга.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Фотографии после определенного периода времени (приблизительно 1 - 2 часа) удаляются из базы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вид нашего приложения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25" y="1745825"/>
            <a:ext cx="4084776" cy="277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5826"/>
            <a:ext cx="4067330" cy="27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59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Нейронная сеть на базе ResNet18</a:t>
            </a:r>
            <a:r>
              <a:rPr lang="ru"/>
              <a:t>: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448875"/>
            <a:ext cx="75057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В проекте используется нейронная сеть на базе предобученной нейронной сети ResNet18 из библиотеки PyTorch (open source project).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Был собран датасет из двух видов фотографий: на одних фотографиях есть люди, на других их нет. В результате на данном датасете была обучена нейронная сеть и каждая отправленная на сервер фотография получает оценку на предмет соблюдения социальной дистанции.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В дальнейшем по мере развития проекта структура нейронной сети усложниться и будет можно определять количество людей, находящихся на фотографии. В маске они или нет.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ru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Также можно будет добавить анализ постов пользователей на предмет определения их эмоциональной тональности. Что увеличит качество работы классификаторов.</a:t>
            </a:r>
            <a:endParaRPr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