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82152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7" cy="464344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7" cy="15894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947546"/>
            <a:ext cx="14716127" cy="647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888999" indent="-444498" algn="ctr">
              <a:spcBef>
                <a:spcPts val="0"/>
              </a:spcBef>
              <a:defRPr sz="3200" i="1"/>
            </a:lvl2pPr>
            <a:lvl3pPr marL="1333499" indent="-444499" algn="ctr">
              <a:spcBef>
                <a:spcPts val="0"/>
              </a:spcBef>
              <a:defRPr sz="3200" i="1"/>
            </a:lvl3pPr>
            <a:lvl4pPr marL="1777999" indent="-444499" algn="ctr">
              <a:spcBef>
                <a:spcPts val="0"/>
              </a:spcBef>
              <a:defRPr sz="3200" i="1"/>
            </a:lvl4pPr>
            <a:lvl5pPr marL="2222499" indent="-444499" algn="ctr">
              <a:spcBef>
                <a:spcPts val="0"/>
              </a:spcBef>
              <a:defRPr sz="32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4833937" y="5997575"/>
            <a:ext cx="14716130" cy="8636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712266" y="0"/>
            <a:ext cx="20959468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29061" y="406546"/>
            <a:ext cx="13716005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7" cy="200025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7"/>
            <a:ext cx="14716127" cy="15894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7" cy="464344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6231432" y="863203"/>
            <a:ext cx="17439683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40" cy="5607847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5"/>
            <a:ext cx="7500940" cy="578644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8794253" y="3637357"/>
            <a:ext cx="13260588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40" cy="8840394"/>
          </a:xfrm>
          <a:prstGeom prst="rect">
            <a:avLst/>
          </a:prstGeom>
        </p:spPr>
        <p:txBody>
          <a:bodyPr/>
          <a:lstStyle>
            <a:lvl1pPr marL="465363" indent="-465363">
              <a:spcBef>
                <a:spcPts val="4500"/>
              </a:spcBef>
              <a:defRPr sz="3800"/>
            </a:lvl1pPr>
            <a:lvl2pPr marL="808263" indent="-465363">
              <a:spcBef>
                <a:spcPts val="4500"/>
              </a:spcBef>
              <a:defRPr sz="3800"/>
            </a:lvl2pPr>
            <a:lvl3pPr marL="1151164" indent="-465363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5" y="13073062"/>
            <a:ext cx="466264" cy="47307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4"/>
            <a:ext cx="15609094" cy="1014413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42031" y="7072310"/>
            <a:ext cx="8514492" cy="56792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192000" y="1250154"/>
            <a:ext cx="8251033" cy="55006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91704" y="1250154"/>
            <a:ext cx="16850321" cy="112335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5"/>
            <a:ext cx="15609094" cy="303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4" tIns="71434" rIns="71434" bIns="7143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4" tIns="71434" rIns="71434" bIns="71434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5" y="13073062"/>
            <a:ext cx="466264" cy="477666"/>
          </a:xfrm>
          <a:prstGeom prst="rect">
            <a:avLst/>
          </a:prstGeom>
          <a:ln w="12700">
            <a:miter lim="400000"/>
          </a:ln>
        </p:spPr>
        <p:txBody>
          <a:bodyPr wrap="none" lIns="71434" tIns="71434" rIns="71434" bIns="71434">
            <a:spAutoFit/>
          </a:bodyPr>
          <a:lstStyle>
            <a:lvl1pPr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11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0556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500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944684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389184" marR="0" indent="-611184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833684" marR="0" indent="-611184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278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7226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167187" marR="0" indent="-611187" algn="l" defTabSz="821529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1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азвание проекта"/>
          <p:cNvSpPr txBox="1">
            <a:spLocks noGrp="1"/>
          </p:cNvSpPr>
          <p:nvPr>
            <p:ph type="ctrTitle"/>
          </p:nvPr>
        </p:nvSpPr>
        <p:spPr>
          <a:xfrm>
            <a:off x="682625" y="3056926"/>
            <a:ext cx="21486416" cy="2491472"/>
          </a:xfrm>
          <a:prstGeom prst="rect">
            <a:avLst/>
          </a:prstGeom>
        </p:spPr>
        <p:txBody>
          <a:bodyPr/>
          <a:lstStyle>
            <a:lvl1pPr algn="l">
              <a:defRPr sz="14500" b="1">
                <a:solidFill>
                  <a:srgbClr val="2937A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dirty="0" err="1" smtClean="0"/>
              <a:t>Cats_bot</a:t>
            </a:r>
            <a:endParaRPr dirty="0"/>
          </a:p>
        </p:txBody>
      </p:sp>
      <p:sp>
        <p:nvSpPr>
          <p:cNvPr id="120" name="Команда"/>
          <p:cNvSpPr txBox="1">
            <a:spLocks noGrp="1"/>
          </p:cNvSpPr>
          <p:nvPr>
            <p:ph type="subTitle" sz="quarter" idx="1"/>
          </p:nvPr>
        </p:nvSpPr>
        <p:spPr>
          <a:xfrm>
            <a:off x="851954" y="5498348"/>
            <a:ext cx="12284925" cy="3280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43626">
              <a:defRPr sz="35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ru-RU" sz="5400" b="1" dirty="0" smtClean="0"/>
              <a:t>Проект команды </a:t>
            </a:r>
            <a:r>
              <a:rPr lang="en-US" sz="5400" b="1" dirty="0" err="1" smtClean="0"/>
              <a:t>DataLife</a:t>
            </a:r>
            <a:endParaRPr sz="5400" b="1" dirty="0"/>
          </a:p>
        </p:txBody>
      </p:sp>
      <p:sp>
        <p:nvSpPr>
          <p:cNvPr id="121" name="Ключевые контакты"/>
          <p:cNvSpPr txBox="1"/>
          <p:nvPr/>
        </p:nvSpPr>
        <p:spPr>
          <a:xfrm>
            <a:off x="19695354" y="684914"/>
            <a:ext cx="4271982" cy="5106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4" tIns="71434" rIns="71434" bIns="71434">
            <a:normAutofit/>
          </a:bodyPr>
          <a:lstStyle>
            <a:lvl1pPr algn="l" defTabSz="725573">
              <a:defRPr sz="3100">
                <a:solidFill>
                  <a:srgbClr val="2937A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4000" b="1" dirty="0" err="1"/>
              <a:t>Ключевые</a:t>
            </a:r>
            <a:r>
              <a:rPr sz="4000" b="1" dirty="0"/>
              <a:t> </a:t>
            </a:r>
            <a:r>
              <a:rPr sz="4000" b="1" dirty="0" err="1" smtClean="0"/>
              <a:t>контакты</a:t>
            </a:r>
            <a:r>
              <a:rPr lang="ru-RU" sz="4000" b="1" dirty="0" smtClean="0"/>
              <a:t>: Бочаров Алексей, </a:t>
            </a:r>
            <a:r>
              <a:rPr lang="en-US" sz="4000" b="1" dirty="0" smtClean="0"/>
              <a:t>skype bam271074</a:t>
            </a:r>
            <a:r>
              <a:rPr sz="4000" b="1" dirty="0" smtClean="0"/>
              <a:t> </a:t>
            </a:r>
            <a:endParaRPr sz="4000" b="1" dirty="0"/>
          </a:p>
        </p:txBody>
      </p:sp>
      <p:pic>
        <p:nvPicPr>
          <p:cNvPr id="122" name="1080_1080 copy.png" descr="1080_1080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9660" y="3915652"/>
            <a:ext cx="16124635" cy="16124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logo2021.png" descr="logo20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777" y="624199"/>
            <a:ext cx="8678401" cy="1081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рек/задача"/>
          <p:cNvSpPr txBox="1">
            <a:spLocks noGrp="1"/>
          </p:cNvSpPr>
          <p:nvPr>
            <p:ph type="title" idx="4294967295"/>
          </p:nvPr>
        </p:nvSpPr>
        <p:spPr>
          <a:xfrm>
            <a:off x="835893" y="2498126"/>
            <a:ext cx="21486416" cy="2491472"/>
          </a:xfrm>
          <a:prstGeom prst="rect">
            <a:avLst/>
          </a:prstGeom>
        </p:spPr>
        <p:txBody>
          <a:bodyPr anchor="b"/>
          <a:lstStyle>
            <a:lvl1pPr algn="l">
              <a:defRPr sz="10000" b="1">
                <a:solidFill>
                  <a:srgbClr val="2937A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ru-RU" dirty="0" smtClean="0"/>
              <a:t>Идея проекта </a:t>
            </a:r>
            <a:r>
              <a:rPr lang="en-US" dirty="0" err="1" smtClean="0"/>
              <a:t>Cats_bot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26" name="Почему вы выбрали именно их?"/>
          <p:cNvSpPr txBox="1">
            <a:spLocks noGrp="1"/>
          </p:cNvSpPr>
          <p:nvPr>
            <p:ph type="body" idx="4294967295"/>
          </p:nvPr>
        </p:nvSpPr>
        <p:spPr>
          <a:xfrm>
            <a:off x="835892" y="6074083"/>
            <a:ext cx="20979028" cy="638305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dirty="0" smtClean="0"/>
              <a:t>1.Для мониторинга состояния количества бездомных животных нужно удобное и функциональное приложение, которое позволяет собирать информацию о бездомных животных и накапливать ее.</a:t>
            </a:r>
          </a:p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ru-RU" dirty="0"/>
          </a:p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dirty="0" smtClean="0"/>
              <a:t>2.Учитывая большую популярность мессенджера Телеграмм целесообразно это сделать на его основе.</a:t>
            </a:r>
          </a:p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ru-RU" dirty="0"/>
          </a:p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dirty="0" smtClean="0"/>
              <a:t>3.Для уменьшения трудоемкости сбора информации и повышения ее достоверности есть смысл взять лучшие практики машинного обучения, чтобы облегчить труд волонтеров. </a:t>
            </a:r>
            <a:endParaRPr dirty="0"/>
          </a:p>
        </p:txBody>
      </p:sp>
      <p:pic>
        <p:nvPicPr>
          <p:cNvPr id="127" name="logo2021.png" descr="logo20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777" y="624199"/>
            <a:ext cx="8678401" cy="1081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рек/задача"/>
          <p:cNvSpPr txBox="1">
            <a:spLocks noGrp="1"/>
          </p:cNvSpPr>
          <p:nvPr>
            <p:ph type="title" idx="4294967295"/>
          </p:nvPr>
        </p:nvSpPr>
        <p:spPr>
          <a:xfrm>
            <a:off x="835892" y="1705428"/>
            <a:ext cx="21486416" cy="2491472"/>
          </a:xfrm>
          <a:prstGeom prst="rect">
            <a:avLst/>
          </a:prstGeom>
        </p:spPr>
        <p:txBody>
          <a:bodyPr anchor="b"/>
          <a:lstStyle>
            <a:lvl1pPr algn="l">
              <a:defRPr sz="10000" b="1">
                <a:solidFill>
                  <a:srgbClr val="2937A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ru-RU" dirty="0" smtClean="0"/>
              <a:t>Решение задачи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26" name="Почему вы выбрали именно их?"/>
          <p:cNvSpPr txBox="1">
            <a:spLocks noGrp="1"/>
          </p:cNvSpPr>
          <p:nvPr>
            <p:ph type="body" idx="4294967295"/>
          </p:nvPr>
        </p:nvSpPr>
        <p:spPr>
          <a:xfrm>
            <a:off x="1089586" y="4854883"/>
            <a:ext cx="20979028" cy="782479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dirty="0" smtClean="0"/>
              <a:t>1.На основе </a:t>
            </a:r>
            <a:r>
              <a:rPr lang="ru-RU" dirty="0" err="1" smtClean="0"/>
              <a:t>предобученной</a:t>
            </a:r>
            <a:r>
              <a:rPr lang="ru-RU" dirty="0" smtClean="0"/>
              <a:t> нейронной сети </a:t>
            </a:r>
            <a:r>
              <a:rPr lang="en-US" dirty="0" smtClean="0"/>
              <a:t>ResNet18</a:t>
            </a:r>
            <a:r>
              <a:rPr lang="ru-RU" dirty="0" smtClean="0"/>
              <a:t> мы построили модель машинного обучения, которая по отправленной боту фотографии кошки классифицирует ее на 5 </a:t>
            </a:r>
            <a:r>
              <a:rPr lang="ru-RU" dirty="0" err="1" smtClean="0"/>
              <a:t>класснов</a:t>
            </a:r>
            <a:r>
              <a:rPr lang="ru-RU" dirty="0" smtClean="0"/>
              <a:t> (рыжая, серая, серо-зеленая, белая, черная). В 2015  году архитектура данной нейронной сети показала результаты лучше, чем глаз человека.</a:t>
            </a:r>
          </a:p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ru-RU" dirty="0"/>
          </a:p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dirty="0" smtClean="0"/>
              <a:t>2.Телеграмм бот, принимает присланную от волонтера фотографию, классифицирует ее на 5 классов, добывает </a:t>
            </a:r>
            <a:r>
              <a:rPr lang="en-US" dirty="0" smtClean="0"/>
              <a:t>GPS</a:t>
            </a:r>
            <a:r>
              <a:rPr lang="ru-RU" dirty="0" smtClean="0"/>
              <a:t>-координаты из фотографии (если они были) и отсылает на электронную почту администратора письмо, содержащее фотографию, сопроводительное сообщение волонтера и класс, к которому было отнесено изображение.</a:t>
            </a:r>
          </a:p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dirty="0" smtClean="0"/>
              <a:t>3.В качестве основной технологии используется язык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, который позволяет эффективно решать поставленную задачу. Наш </a:t>
            </a:r>
            <a:r>
              <a:rPr lang="ru-RU" dirty="0" err="1" smtClean="0"/>
              <a:t>гитхаб</a:t>
            </a:r>
            <a:r>
              <a:rPr lang="ru-RU" dirty="0" smtClean="0"/>
              <a:t>: </a:t>
            </a:r>
          </a:p>
          <a:p>
            <a:pPr marL="0" indent="0" algn="ctr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4800" dirty="0" smtClean="0"/>
              <a:t>github.com/AlexBot1974/</a:t>
            </a:r>
            <a:r>
              <a:rPr lang="en-US" sz="4800" dirty="0" err="1" smtClean="0"/>
              <a:t>cats_bot</a:t>
            </a:r>
            <a:endParaRPr lang="ru-RU" sz="4800" dirty="0" smtClean="0"/>
          </a:p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ru-RU" dirty="0"/>
          </a:p>
          <a:p>
            <a:pPr marL="0" indent="0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  <p:pic>
        <p:nvPicPr>
          <p:cNvPr id="127" name="logo2021.png" descr="logo20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777" y="624199"/>
            <a:ext cx="8678401" cy="10812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32033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рек/задача"/>
          <p:cNvSpPr txBox="1">
            <a:spLocks noGrp="1"/>
          </p:cNvSpPr>
          <p:nvPr>
            <p:ph type="title" idx="4294967295"/>
          </p:nvPr>
        </p:nvSpPr>
        <p:spPr>
          <a:xfrm>
            <a:off x="835893" y="2498126"/>
            <a:ext cx="21486416" cy="2491472"/>
          </a:xfrm>
          <a:prstGeom prst="rect">
            <a:avLst/>
          </a:prstGeom>
        </p:spPr>
        <p:txBody>
          <a:bodyPr anchor="b"/>
          <a:lstStyle>
            <a:lvl1pPr algn="l">
              <a:defRPr sz="10000" b="1">
                <a:solidFill>
                  <a:srgbClr val="2937A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ru-RU" dirty="0" smtClean="0"/>
              <a:t>Наша команда </a:t>
            </a:r>
            <a:r>
              <a:rPr lang="en-US" dirty="0" err="1" smtClean="0"/>
              <a:t>DataLife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26" name="Почему вы выбрали именно их?"/>
          <p:cNvSpPr txBox="1">
            <a:spLocks noGrp="1"/>
          </p:cNvSpPr>
          <p:nvPr>
            <p:ph type="body" idx="4294967295"/>
          </p:nvPr>
        </p:nvSpPr>
        <p:spPr>
          <a:xfrm>
            <a:off x="835892" y="6074083"/>
            <a:ext cx="20979028" cy="638305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algn="ctr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sz="5400" b="1" dirty="0" smtClean="0"/>
              <a:t>Капитан – Бочаров Алексей (</a:t>
            </a:r>
            <a:r>
              <a:rPr lang="en-US" sz="5400" b="1" dirty="0" smtClean="0"/>
              <a:t>Data Science)</a:t>
            </a:r>
            <a:r>
              <a:rPr lang="ru-RU" sz="5400" b="1" dirty="0" smtClean="0"/>
              <a:t>, </a:t>
            </a:r>
          </a:p>
          <a:p>
            <a:pPr marL="0" indent="0" algn="ctr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sz="5400" b="1" dirty="0" smtClean="0"/>
              <a:t>Березовский Семен – бек-</a:t>
            </a:r>
            <a:r>
              <a:rPr lang="ru-RU" sz="5400" b="1" dirty="0" err="1" smtClean="0"/>
              <a:t>енд</a:t>
            </a:r>
            <a:r>
              <a:rPr lang="ru-RU" sz="5400" b="1" dirty="0" smtClean="0"/>
              <a:t> разработчик, </a:t>
            </a:r>
          </a:p>
          <a:p>
            <a:pPr marL="0" indent="0" algn="ctr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sz="5400" b="1" dirty="0" smtClean="0"/>
              <a:t>Меньшиков Илья – эколог, дизайнер.</a:t>
            </a:r>
          </a:p>
          <a:p>
            <a:pPr marL="0" indent="0" algn="ctr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ru-RU" sz="5400" b="1" dirty="0"/>
          </a:p>
          <a:p>
            <a:pPr marL="0" indent="0" algn="ctr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sz="5400" b="1" dirty="0" smtClean="0"/>
              <a:t>Адрес нашего телеграмм бота – </a:t>
            </a:r>
            <a:r>
              <a:rPr lang="en-US" sz="5400" b="1" dirty="0"/>
              <a:t> t.me/</a:t>
            </a:r>
            <a:r>
              <a:rPr lang="en-US" sz="5400" b="1" dirty="0" err="1"/>
              <a:t>cats_python_bot</a:t>
            </a:r>
            <a:endParaRPr lang="ru-RU" sz="5400" b="1" dirty="0" smtClean="0"/>
          </a:p>
          <a:p>
            <a:pPr marL="0" indent="0" algn="ctr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ru-RU" sz="5400" b="1" dirty="0"/>
          </a:p>
          <a:p>
            <a:pPr marL="0" indent="0" algn="ctr">
              <a:spcBef>
                <a:spcPts val="800"/>
              </a:spcBef>
              <a:buSzTx/>
              <a:buNone/>
              <a:defRPr sz="3400">
                <a:solidFill>
                  <a:srgbClr val="2937A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ru-RU" sz="5400" b="1" dirty="0" smtClean="0"/>
              <a:t>Будем рады вопросам.</a:t>
            </a:r>
            <a:r>
              <a:rPr lang="en-US" sz="5400" b="1" dirty="0" smtClean="0"/>
              <a:t> </a:t>
            </a:r>
            <a:r>
              <a:rPr lang="en-US" sz="5400" b="1" smtClean="0"/>
              <a:t>Skype bam271074</a:t>
            </a:r>
            <a:endParaRPr sz="5400" b="1" dirty="0"/>
          </a:p>
        </p:txBody>
      </p:sp>
      <p:pic>
        <p:nvPicPr>
          <p:cNvPr id="127" name="logo2021.png" descr="logo20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777" y="624199"/>
            <a:ext cx="8678401" cy="10812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1177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4" tIns="71434" rIns="71434" bIns="71434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4" tIns="71434" rIns="71434" bIns="71434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4" tIns="71434" rIns="71434" bIns="71434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4" tIns="71434" rIns="71434" bIns="71434" numCol="1" spcCol="38100" rtlCol="0" anchor="ctr">
        <a:spAutoFit/>
      </a:bodyPr>
      <a:lstStyle>
        <a:defPPr marL="0" marR="0" indent="0" algn="ctr" defTabSz="82152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231</Words>
  <Application>Microsoft Office PowerPoint</Application>
  <PresentationFormat>Произвольный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Cats_bot</vt:lpstr>
      <vt:lpstr>Идея проекта Cats_bot:</vt:lpstr>
      <vt:lpstr>Решение задачи:</vt:lpstr>
      <vt:lpstr>Наша команда DataLife: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Пользователь</dc:creator>
  <cp:lastModifiedBy>Пользователь</cp:lastModifiedBy>
  <cp:revision>11</cp:revision>
  <dcterms:modified xsi:type="dcterms:W3CDTF">2021-04-24T18:50:34Z</dcterms:modified>
</cp:coreProperties>
</file>