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256C-E2A0-4BBD-AA26-68BE45659813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3143-ECB8-436D-915C-671E0FA65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00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256C-E2A0-4BBD-AA26-68BE45659813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3143-ECB8-436D-915C-671E0FA65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10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256C-E2A0-4BBD-AA26-68BE45659813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3143-ECB8-436D-915C-671E0FA65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5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256C-E2A0-4BBD-AA26-68BE45659813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3143-ECB8-436D-915C-671E0FA65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9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256C-E2A0-4BBD-AA26-68BE45659813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3143-ECB8-436D-915C-671E0FA65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94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256C-E2A0-4BBD-AA26-68BE45659813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3143-ECB8-436D-915C-671E0FA65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11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256C-E2A0-4BBD-AA26-68BE45659813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3143-ECB8-436D-915C-671E0FA65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55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256C-E2A0-4BBD-AA26-68BE45659813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3143-ECB8-436D-915C-671E0FA65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82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256C-E2A0-4BBD-AA26-68BE45659813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3143-ECB8-436D-915C-671E0FA65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892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256C-E2A0-4BBD-AA26-68BE45659813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3143-ECB8-436D-915C-671E0FA65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506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256C-E2A0-4BBD-AA26-68BE45659813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3143-ECB8-436D-915C-671E0FA65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024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2256C-E2A0-4BBD-AA26-68BE45659813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83143-ECB8-436D-915C-671E0FA65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378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Создадим директорию в </a:t>
            </a:r>
            <a:r>
              <a:rPr lang="en-US" dirty="0" err="1" smtClean="0"/>
              <a:t>hdfs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7549"/>
            <a:ext cx="9904762" cy="1342857"/>
          </a:xfrm>
        </p:spPr>
      </p:pic>
    </p:spTree>
    <p:extLst>
      <p:ext uri="{BB962C8B-B14F-4D97-AF65-F5344CB8AC3E}">
        <p14:creationId xmlns:p14="http://schemas.microsoft.com/office/powerpoint/2010/main" val="563296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Через </a:t>
            </a:r>
            <a:r>
              <a:rPr lang="en-US" dirty="0" err="1" smtClean="0"/>
              <a:t>dfs</a:t>
            </a:r>
            <a:r>
              <a:rPr lang="en-US" dirty="0" smtClean="0"/>
              <a:t> –put </a:t>
            </a:r>
            <a:r>
              <a:rPr lang="ru-RU" dirty="0" smtClean="0"/>
              <a:t>сделаем вставку непустого файла в директорию которую создали ранее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05" y="3184979"/>
            <a:ext cx="10476190" cy="1247619"/>
          </a:xfrm>
        </p:spPr>
      </p:pic>
    </p:spTree>
    <p:extLst>
      <p:ext uri="{BB962C8B-B14F-4D97-AF65-F5344CB8AC3E}">
        <p14:creationId xmlns:p14="http://schemas.microsoft.com/office/powerpoint/2010/main" val="202059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Попробуем не передать никакого пути в скрипт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905" y="2990210"/>
            <a:ext cx="9276190" cy="1123810"/>
          </a:xfrm>
        </p:spPr>
      </p:pic>
    </p:spTree>
    <p:extLst>
      <p:ext uri="{BB962C8B-B14F-4D97-AF65-F5344CB8AC3E}">
        <p14:creationId xmlns:p14="http://schemas.microsoft.com/office/powerpoint/2010/main" val="29584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Попробуем передать в скрипт не существующий путь в </a:t>
            </a:r>
            <a:r>
              <a:rPr lang="en-US" dirty="0" err="1" smtClean="0"/>
              <a:t>hdfs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905" y="3186190"/>
            <a:ext cx="9276190" cy="571429"/>
          </a:xfrm>
        </p:spPr>
      </p:pic>
    </p:spTree>
    <p:extLst>
      <p:ext uri="{BB962C8B-B14F-4D97-AF65-F5344CB8AC3E}">
        <p14:creationId xmlns:p14="http://schemas.microsoft.com/office/powerpoint/2010/main" val="2903938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Теперь существующую директорию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09" y="2635566"/>
            <a:ext cx="10152381" cy="1704762"/>
          </a:xfrm>
        </p:spPr>
      </p:pic>
    </p:spTree>
    <p:extLst>
      <p:ext uri="{BB962C8B-B14F-4D97-AF65-F5344CB8AC3E}">
        <p14:creationId xmlns:p14="http://schemas.microsoft.com/office/powerpoint/2010/main" val="3624417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Существующий файл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905" y="1982246"/>
            <a:ext cx="9276190" cy="4038095"/>
          </a:xfrm>
        </p:spPr>
      </p:pic>
    </p:spTree>
    <p:extLst>
      <p:ext uri="{BB962C8B-B14F-4D97-AF65-F5344CB8AC3E}">
        <p14:creationId xmlns:p14="http://schemas.microsoft.com/office/powerpoint/2010/main" val="34425263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Широкоэкранный</PresentationFormat>
  <Paragraphs>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Создадим директорию в hdfs</vt:lpstr>
      <vt:lpstr>Через dfs –put сделаем вставку непустого файла в директорию которую создали ранее</vt:lpstr>
      <vt:lpstr>Попробуем не передать никакого пути в скрипт</vt:lpstr>
      <vt:lpstr>Попробуем передать в скрипт не существующий путь в hdfs</vt:lpstr>
      <vt:lpstr>Теперь существующую директорию</vt:lpstr>
      <vt:lpstr>Существующий файл</vt:lpstr>
    </vt:vector>
  </TitlesOfParts>
  <Company>ПАО "МТС"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Создадим директорию в hdfs</dc:title>
  <dc:creator>Бовсуновский Александр</dc:creator>
  <cp:lastModifiedBy>Бовсуновский Александр</cp:lastModifiedBy>
  <cp:revision>1</cp:revision>
  <dcterms:created xsi:type="dcterms:W3CDTF">2023-09-24T13:25:53Z</dcterms:created>
  <dcterms:modified xsi:type="dcterms:W3CDTF">2023-09-24T13:26:17Z</dcterms:modified>
</cp:coreProperties>
</file>