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10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35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34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3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3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29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6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0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63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4E379-5FB3-45FF-BD02-855358B32402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A4B0-90E9-4190-9579-848756A51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6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запуска и создания топика Кафки, настроим 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9" y="1690688"/>
            <a:ext cx="5233278" cy="4351338"/>
          </a:xfrm>
        </p:spPr>
      </p:pic>
    </p:spTree>
    <p:extLst>
      <p:ext uri="{BB962C8B-B14F-4D97-AF65-F5344CB8AC3E}">
        <p14:creationId xmlns:p14="http://schemas.microsoft.com/office/powerpoint/2010/main" val="192277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Запустим </a:t>
            </a:r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ru-RU" dirty="0" smtClean="0"/>
              <a:t>и создадим топик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18" y="2123655"/>
            <a:ext cx="9022862" cy="63251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18" y="3645994"/>
            <a:ext cx="9022862" cy="8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сообщения через </a:t>
            </a:r>
            <a:r>
              <a:rPr lang="en-US" dirty="0" err="1" smtClean="0"/>
              <a:t>kafka</a:t>
            </a:r>
            <a:r>
              <a:rPr lang="en-US" dirty="0" smtClean="0"/>
              <a:t>-console-producer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43" y="2439448"/>
            <a:ext cx="7815532" cy="1399307"/>
          </a:xfrm>
        </p:spPr>
      </p:pic>
    </p:spTree>
    <p:extLst>
      <p:ext uri="{BB962C8B-B14F-4D97-AF65-F5344CB8AC3E}">
        <p14:creationId xmlns:p14="http://schemas.microsoft.com/office/powerpoint/2010/main" val="48658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сообщения через </a:t>
            </a:r>
            <a:r>
              <a:rPr lang="en-US" dirty="0" err="1" smtClean="0"/>
              <a:t>kafka</a:t>
            </a:r>
            <a:r>
              <a:rPr lang="en-US" dirty="0" smtClean="0"/>
              <a:t>-console-consumer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63" y="2901038"/>
            <a:ext cx="8350120" cy="963595"/>
          </a:xfrm>
        </p:spPr>
      </p:pic>
    </p:spTree>
    <p:extLst>
      <p:ext uri="{BB962C8B-B14F-4D97-AF65-F5344CB8AC3E}">
        <p14:creationId xmlns:p14="http://schemas.microsoft.com/office/powerpoint/2010/main" val="590788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Для запуска и создания топика Кафки, настроим docker-compose</vt:lpstr>
      <vt:lpstr>Запустим docker-compose и создадим топик</vt:lpstr>
      <vt:lpstr>Запись сообщения через kafka-console-producer</vt:lpstr>
      <vt:lpstr>Чтение сообщения через kafka-console-consumer</vt:lpstr>
    </vt:vector>
  </TitlesOfParts>
  <Company>ПАО "МТС"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Бовсуновский Александр</dc:creator>
  <cp:lastModifiedBy>Бовсуновский Александр</cp:lastModifiedBy>
  <cp:revision>4</cp:revision>
  <dcterms:created xsi:type="dcterms:W3CDTF">2023-09-23T07:58:24Z</dcterms:created>
  <dcterms:modified xsi:type="dcterms:W3CDTF">2023-09-23T08:24:24Z</dcterms:modified>
</cp:coreProperties>
</file>