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6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2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7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891B-1691-44D4-AAF5-EBCE600F446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F73E-431F-4108-BC13-91D52116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7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</a:t>
            </a:r>
            <a:r>
              <a:rPr lang="en-US" dirty="0" err="1" smtClean="0"/>
              <a:t>WordCount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2513049"/>
            <a:ext cx="9276190" cy="1285714"/>
          </a:xfrm>
        </p:spPr>
      </p:pic>
    </p:spTree>
    <p:extLst>
      <p:ext uri="{BB962C8B-B14F-4D97-AF65-F5344CB8AC3E}">
        <p14:creationId xmlns:p14="http://schemas.microsoft.com/office/powerpoint/2010/main" val="40169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консольным продюсером. Сделаем запись пару слов.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3" y="2773360"/>
            <a:ext cx="9276190" cy="1161905"/>
          </a:xfrm>
        </p:spPr>
      </p:pic>
    </p:spTree>
    <p:extLst>
      <p:ext uri="{BB962C8B-B14F-4D97-AF65-F5344CB8AC3E}">
        <p14:creationId xmlns:p14="http://schemas.microsoft.com/office/powerpoint/2010/main" val="6479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</a:t>
            </a:r>
            <a:r>
              <a:rPr lang="ru-RU" dirty="0" err="1" smtClean="0"/>
              <a:t>консьюмер</a:t>
            </a:r>
            <a:r>
              <a:rPr lang="ru-RU" dirty="0" smtClean="0"/>
              <a:t> и посмотрим результат работы алгоритма </a:t>
            </a:r>
            <a:r>
              <a:rPr lang="en-US" dirty="0" err="1" smtClean="0"/>
              <a:t>WordCount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1967960"/>
            <a:ext cx="9276190" cy="4066667"/>
          </a:xfrm>
        </p:spPr>
      </p:pic>
    </p:spTree>
    <p:extLst>
      <p:ext uri="{BB962C8B-B14F-4D97-AF65-F5344CB8AC3E}">
        <p14:creationId xmlns:p14="http://schemas.microsoft.com/office/powerpoint/2010/main" val="1319766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Запустим WordCount</vt:lpstr>
      <vt:lpstr>Работа с консольным продюсером. Сделаем запись пару слов.</vt:lpstr>
      <vt:lpstr>Запустим консьюмер и посмотрим результат работы алгоритма WordCount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Бовсуновский Александр</dc:creator>
  <cp:lastModifiedBy>Бовсуновский Александр</cp:lastModifiedBy>
  <cp:revision>2</cp:revision>
  <dcterms:created xsi:type="dcterms:W3CDTF">2023-09-23T07:35:15Z</dcterms:created>
  <dcterms:modified xsi:type="dcterms:W3CDTF">2023-09-23T07:46:03Z</dcterms:modified>
</cp:coreProperties>
</file>