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0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9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2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5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3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3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37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51D2-5841-44DD-B19C-86F156325046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E49E-E3EB-4E5B-B221-2CFDE0687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Создадим необходимые директории. Далее </a:t>
            </a:r>
            <a:r>
              <a:rPr lang="ru-RU" sz="2800" dirty="0" err="1" smtClean="0"/>
              <a:t>сдлаем</a:t>
            </a:r>
            <a:r>
              <a:rPr lang="ru-RU" sz="2800" dirty="0" smtClean="0"/>
              <a:t> вставку файла </a:t>
            </a:r>
            <a:r>
              <a:rPr lang="en-US" sz="2800" dirty="0" smtClean="0"/>
              <a:t>word_count_file.txt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5" y="2882246"/>
            <a:ext cx="9276190" cy="2238095"/>
          </a:xfrm>
        </p:spPr>
      </p:pic>
    </p:spTree>
    <p:extLst>
      <p:ext uri="{BB962C8B-B14F-4D97-AF65-F5344CB8AC3E}">
        <p14:creationId xmlns:p14="http://schemas.microsoft.com/office/powerpoint/2010/main" val="113549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Запустим алгоритмы 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MaxLength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43" y="1836972"/>
            <a:ext cx="9685714" cy="176190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3" y="4350383"/>
            <a:ext cx="9279710" cy="8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Получаем такого вида 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0495"/>
            <a:ext cx="10515600" cy="538730"/>
          </a:xfrm>
        </p:spPr>
      </p:pic>
    </p:spTree>
    <p:extLst>
      <p:ext uri="{BB962C8B-B14F-4D97-AF65-F5344CB8AC3E}">
        <p14:creationId xmlns:p14="http://schemas.microsoft.com/office/powerpoint/2010/main" val="2022548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Создадим необходимые директории. Далее сдлаем вставку файла word_count_file.txt</vt:lpstr>
      <vt:lpstr>Запустим алгоритмы WordCount и MaxLength</vt:lpstr>
      <vt:lpstr>Получаем такого вида результат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Создадим необходимые директории. Далее сдлаем вставку файла word_count_file.txt</dc:title>
  <dc:creator>Бовсуновский Александр</dc:creator>
  <cp:lastModifiedBy>Бовсуновский Александр</cp:lastModifiedBy>
  <cp:revision>2</cp:revision>
  <dcterms:created xsi:type="dcterms:W3CDTF">2023-09-24T13:07:21Z</dcterms:created>
  <dcterms:modified xsi:type="dcterms:W3CDTF">2023-09-24T13:16:48Z</dcterms:modified>
</cp:coreProperties>
</file>