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0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3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1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0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5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7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4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0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D9D7-293C-4EC9-B965-6D9B369B4BDE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9449-3F69-4413-90F1-40EC84087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4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Запустим скрипт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68" y="2617495"/>
            <a:ext cx="9276190" cy="1323810"/>
          </a:xfrm>
        </p:spPr>
      </p:pic>
    </p:spTree>
    <p:extLst>
      <p:ext uri="{BB962C8B-B14F-4D97-AF65-F5344CB8AC3E}">
        <p14:creationId xmlns:p14="http://schemas.microsoft.com/office/powerpoint/2010/main" val="220573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Выведем результат скрипта(первые 10 штук)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10" y="2162381"/>
            <a:ext cx="9276190" cy="2619048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030705" y="4929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Результат совпадает с 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 </a:t>
            </a:r>
            <a:r>
              <a:rPr lang="ru-RU" sz="2400" dirty="0" smtClean="0"/>
              <a:t>для </a:t>
            </a:r>
            <a:r>
              <a:rPr lang="en-US" sz="2400" dirty="0" err="1" smtClean="0"/>
              <a:t>hdfs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974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Исходный файл был разбит на 3 </a:t>
            </a:r>
            <a:r>
              <a:rPr lang="ru-RU" dirty="0" err="1" smtClean="0"/>
              <a:t>партиции</a:t>
            </a:r>
            <a:r>
              <a:rPr lang="ru-RU" dirty="0" smtClean="0"/>
              <a:t>. На выходе получили 3 файла соответственно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9784"/>
            <a:ext cx="10515600" cy="704240"/>
          </a:xfrm>
        </p:spPr>
      </p:pic>
    </p:spTree>
    <p:extLst>
      <p:ext uri="{BB962C8B-B14F-4D97-AF65-F5344CB8AC3E}">
        <p14:creationId xmlns:p14="http://schemas.microsoft.com/office/powerpoint/2010/main" val="1952320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Широкоэкранный</PresentationFormat>
  <Paragraphs>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Запустим скрипт</vt:lpstr>
      <vt:lpstr>Выведем результат скрипта(первые 10 штук)</vt:lpstr>
      <vt:lpstr>Исходный файл был разбит на 3 партиции. На выходе получили 3 файла соответственно</vt:lpstr>
    </vt:vector>
  </TitlesOfParts>
  <Company>ПАО "МТС"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Запустим скрипт</dc:title>
  <dc:creator>Бовсуновский Александр</dc:creator>
  <cp:lastModifiedBy>Бовсуновский Александр</cp:lastModifiedBy>
  <cp:revision>1</cp:revision>
  <dcterms:created xsi:type="dcterms:W3CDTF">2023-09-24T14:45:22Z</dcterms:created>
  <dcterms:modified xsi:type="dcterms:W3CDTF">2023-09-24T14:45:46Z</dcterms:modified>
</cp:coreProperties>
</file>