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85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79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0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3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5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2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6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1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70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4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B858-9BF1-4352-810C-D5E40A1E7D97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B099-2F31-41CE-86D5-9B12FD3E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9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Запустим </a:t>
            </a:r>
            <a:r>
              <a:rPr lang="en-US" dirty="0" smtClean="0"/>
              <a:t>spark-app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060"/>
            <a:ext cx="10515600" cy="559731"/>
          </a:xfrm>
        </p:spPr>
      </p:pic>
    </p:spTree>
    <p:extLst>
      <p:ext uri="{BB962C8B-B14F-4D97-AF65-F5344CB8AC3E}">
        <p14:creationId xmlns:p14="http://schemas.microsoft.com/office/powerpoint/2010/main" val="195822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Запишем через консольный продюсер сообщения в </a:t>
            </a:r>
            <a:r>
              <a:rPr lang="en-US" dirty="0" err="1" smtClean="0"/>
              <a:t>topicin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7541"/>
            <a:ext cx="10515600" cy="2647506"/>
          </a:xfrm>
        </p:spPr>
      </p:pic>
    </p:spTree>
    <p:extLst>
      <p:ext uri="{BB962C8B-B14F-4D97-AF65-F5344CB8AC3E}">
        <p14:creationId xmlns:p14="http://schemas.microsoft.com/office/powerpoint/2010/main" val="39637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Получим сгенерированные </a:t>
            </a:r>
            <a:r>
              <a:rPr lang="en-US" sz="2400" dirty="0" smtClean="0"/>
              <a:t>spark-app </a:t>
            </a:r>
            <a:r>
              <a:rPr lang="ru-RU" sz="2400" dirty="0" smtClean="0"/>
              <a:t>сообщения. Заметим, что в определенный момент сообщения в </a:t>
            </a:r>
            <a:r>
              <a:rPr lang="en-US" sz="2400" dirty="0" err="1" smtClean="0"/>
              <a:t>topicin</a:t>
            </a:r>
            <a:r>
              <a:rPr lang="en-US" sz="2400" dirty="0" smtClean="0"/>
              <a:t> </a:t>
            </a:r>
            <a:r>
              <a:rPr lang="ru-RU" sz="2400" dirty="0"/>
              <a:t>з</a:t>
            </a:r>
            <a:r>
              <a:rPr lang="ru-RU" sz="2400" dirty="0" smtClean="0"/>
              <a:t>акончились, и окно сдвинулось так что в него не попало ни одного сообщения. Это видно по нулям в результате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74" y="1825625"/>
            <a:ext cx="6143651" cy="4351338"/>
          </a:xfrm>
        </p:spPr>
      </p:pic>
    </p:spTree>
    <p:extLst>
      <p:ext uri="{BB962C8B-B14F-4D97-AF65-F5344CB8AC3E}">
        <p14:creationId xmlns:p14="http://schemas.microsoft.com/office/powerpoint/2010/main" val="20569710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Запустим spark-app </vt:lpstr>
      <vt:lpstr>Запишем через консольный продюсер сообщения в topicin</vt:lpstr>
      <vt:lpstr>Получим сгенерированные spark-app сообщения. Заметим, что в определенный момент сообщения в topicin закончились, и окно сдвинулось так что в него не попало ни одного сообщения. Это видно по нулям в результате</vt:lpstr>
    </vt:vector>
  </TitlesOfParts>
  <Company>ПАО "МТС"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Запустим spark-app</dc:title>
  <dc:creator>Бовсуновский Александр</dc:creator>
  <cp:lastModifiedBy>Бовсуновский Александр</cp:lastModifiedBy>
  <cp:revision>2</cp:revision>
  <dcterms:created xsi:type="dcterms:W3CDTF">2023-09-23T08:37:04Z</dcterms:created>
  <dcterms:modified xsi:type="dcterms:W3CDTF">2023-09-23T08:43:08Z</dcterms:modified>
</cp:coreProperties>
</file>