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FCD7-F866-461E-ABE2-20ACB599D8AA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301B-7693-44BE-A5E2-F64B60134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2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FCD7-F866-461E-ABE2-20ACB599D8AA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301B-7693-44BE-A5E2-F64B60134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11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FCD7-F866-461E-ABE2-20ACB599D8AA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301B-7693-44BE-A5E2-F64B60134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43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FCD7-F866-461E-ABE2-20ACB599D8AA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301B-7693-44BE-A5E2-F64B60134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08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FCD7-F866-461E-ABE2-20ACB599D8AA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301B-7693-44BE-A5E2-F64B60134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24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FCD7-F866-461E-ABE2-20ACB599D8AA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301B-7693-44BE-A5E2-F64B60134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25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FCD7-F866-461E-ABE2-20ACB599D8AA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301B-7693-44BE-A5E2-F64B60134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17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FCD7-F866-461E-ABE2-20ACB599D8AA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301B-7693-44BE-A5E2-F64B60134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0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FCD7-F866-461E-ABE2-20ACB599D8AA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301B-7693-44BE-A5E2-F64B60134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67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FCD7-F866-461E-ABE2-20ACB599D8AA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301B-7693-44BE-A5E2-F64B60134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74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FCD7-F866-461E-ABE2-20ACB599D8AA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301B-7693-44BE-A5E2-F64B60134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99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1FCD7-F866-461E-ABE2-20ACB599D8AA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301B-7693-44BE-A5E2-F64B60134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61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Запустим </a:t>
            </a:r>
            <a:r>
              <a:rPr lang="en-US" sz="2400" dirty="0" smtClean="0"/>
              <a:t>producer.sh, </a:t>
            </a:r>
            <a:r>
              <a:rPr lang="ru-RU" sz="2400" dirty="0" smtClean="0"/>
              <a:t>который будет постоянно слать сообщения в </a:t>
            </a:r>
            <a:r>
              <a:rPr lang="en-US" sz="2400" dirty="0" err="1" smtClean="0"/>
              <a:t>topicin</a:t>
            </a:r>
            <a:r>
              <a:rPr lang="en-US" sz="2400" dirty="0" smtClean="0"/>
              <a:t> </a:t>
            </a:r>
            <a:r>
              <a:rPr lang="ru-RU" sz="2400" dirty="0" smtClean="0"/>
              <a:t>типа </a:t>
            </a:r>
            <a:r>
              <a:rPr lang="en-US" sz="2400" dirty="0" smtClean="0"/>
              <a:t>{“</a:t>
            </a:r>
            <a:r>
              <a:rPr lang="en-US" sz="2400" dirty="0" err="1" smtClean="0"/>
              <a:t>str</a:t>
            </a:r>
            <a:r>
              <a:rPr lang="en-US" sz="2400" dirty="0" smtClean="0"/>
              <a:t>”: “some text”, “</a:t>
            </a:r>
            <a:r>
              <a:rPr lang="en-US" sz="2400" dirty="0" err="1" smtClean="0"/>
              <a:t>ts</a:t>
            </a:r>
            <a:r>
              <a:rPr lang="en-US" sz="2400" dirty="0" smtClean="0"/>
              <a:t>”: “2023-00-00T00:00:00.000+00:00”}</a:t>
            </a:r>
            <a:r>
              <a:rPr lang="ru-RU" sz="2400" dirty="0" smtClean="0"/>
              <a:t>. Также запустим</a:t>
            </a:r>
            <a:r>
              <a:rPr lang="en-US" sz="2400" dirty="0" smtClean="0"/>
              <a:t> spark-submit </a:t>
            </a:r>
            <a:r>
              <a:rPr lang="ru-RU" sz="2400" dirty="0" smtClean="0"/>
              <a:t>нашего </a:t>
            </a:r>
            <a:r>
              <a:rPr lang="en-US" sz="2400" dirty="0" smtClean="0"/>
              <a:t>spark-app</a:t>
            </a:r>
            <a:r>
              <a:rPr lang="ru-RU" sz="2400" dirty="0" smtClean="0"/>
              <a:t>, которое будем собирать сообщения.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761" y="2358643"/>
            <a:ext cx="8637631" cy="475271"/>
          </a:xfr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48418" y="29588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Далее остановим выполнение приложения и посмотрим что появится в </a:t>
            </a:r>
            <a:r>
              <a:rPr lang="en-US" sz="2400" dirty="0" err="1" smtClean="0"/>
              <a:t>topicout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23" y="4731242"/>
            <a:ext cx="9276190" cy="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8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002102" y="5646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Получим сгенерированные сообщения следующего вида</a:t>
            </a:r>
            <a:r>
              <a:rPr lang="en-US" sz="2800" dirty="0" smtClean="0"/>
              <a:t>(</a:t>
            </a:r>
            <a:r>
              <a:rPr lang="ru-RU" sz="2800" dirty="0" smtClean="0"/>
              <a:t>для одного из слов </a:t>
            </a:r>
            <a:r>
              <a:rPr lang="en-US" sz="2800" dirty="0" smtClean="0"/>
              <a:t>example</a:t>
            </a:r>
            <a:r>
              <a:rPr lang="ru-RU" sz="2800" dirty="0" smtClean="0"/>
              <a:t> расчет происходит в разных окнах и </a:t>
            </a:r>
            <a:r>
              <a:rPr lang="en-US" sz="2800" dirty="0" smtClean="0"/>
              <a:t>frequency </a:t>
            </a:r>
            <a:r>
              <a:rPr lang="ru-RU" sz="2800" dirty="0" smtClean="0"/>
              <a:t>будет разным. Так как интервал считывания сообщений меньше размера окна  происходит наложение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73" y="2234242"/>
            <a:ext cx="3680779" cy="38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257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78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Запустим producer.sh, который будет постоянно слать сообщения в topicin типа {“str”: “some text”, “ts”: “2023-00-00T00:00:00.000+00:00”}. Также запустим spark-submit нашего spark-app, которое будем собирать сообщения.</vt:lpstr>
      <vt:lpstr>Презентация PowerPoint</vt:lpstr>
    </vt:vector>
  </TitlesOfParts>
  <Company>ПАО "МТС"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Запустим producer.sh, который будет постоянно слать сообщения в topicin типа {“str”: “some text”, “ts”: “2023-00-00T00:00:00.000+00:00”}. Также запустим spark-submit нашего spark-app, которое будем собирать сообщения.</dc:title>
  <dc:creator>Бовсуновский Александр</dc:creator>
  <cp:lastModifiedBy>Бовсуновский Александр</cp:lastModifiedBy>
  <cp:revision>2</cp:revision>
  <dcterms:created xsi:type="dcterms:W3CDTF">2023-09-23T09:03:43Z</dcterms:created>
  <dcterms:modified xsi:type="dcterms:W3CDTF">2023-09-23T09:10:30Z</dcterms:modified>
</cp:coreProperties>
</file>