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99" r:id="rId4"/>
    <p:sldId id="326" r:id="rId5"/>
    <p:sldId id="306" r:id="rId6"/>
    <p:sldId id="327" r:id="rId7"/>
    <p:sldId id="328" r:id="rId8"/>
    <p:sldId id="329" r:id="rId9"/>
    <p:sldId id="330" r:id="rId10"/>
    <p:sldId id="331" r:id="rId11"/>
    <p:sldId id="332" r:id="rId12"/>
    <p:sldId id="335" r:id="rId13"/>
    <p:sldId id="338" r:id="rId14"/>
    <p:sldId id="334" r:id="rId15"/>
    <p:sldId id="336" r:id="rId16"/>
    <p:sldId id="337" r:id="rId17"/>
    <p:sldId id="33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3CFC6-0790-4C03-81C1-4B94A1821020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10340-C1AC-492F-9695-E4946CD27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0340-C1AC-492F-9695-E4946CD270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09C-F888-430A-BB56-A70C3BED37D6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9734-D251-4C69-AC73-1C163DF1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6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887-7257-4BD3-80DB-C146A29481B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9734-D251-4C69-AC73-1C163DF1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3A2E-E652-4F0B-825A-5A1A73F78FE6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9734-D251-4C69-AC73-1C163DF1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0A0D-E523-43FD-9896-C309F1C6A7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09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F61A-EDEB-440B-91E9-F8EF4A5FA8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92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8C1C-883B-4D15-AEE4-D6255AC99A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8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DF08-D2BB-49A5-BEB8-7A498070B8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35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B93-7A13-40DB-BF28-2273E9B9FD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86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25A4-21C1-4D15-B997-5119C40A6A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48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0AD4-4DB9-4BAD-8E35-2D6B2B7776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42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5702-DC56-4EE1-A65D-6D316DECBD4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6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BCCB-2108-4250-BD74-4AD42E777913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9734-D251-4C69-AC73-1C163DF1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67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1C85-928F-4A46-BAA5-E5D8DA5167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21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F5DB-C820-4DC3-9BAE-CB6AF442E7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98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A460-8C73-49B9-B188-50E34742CE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9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300F-EDB9-4F98-A821-569FE6F6F90F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9734-D251-4C69-AC73-1C163DF1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2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9515-A22F-4E08-93D2-4E9FC19F4EBF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9734-D251-4C69-AC73-1C163DF1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5965-1BC2-4E7E-93A4-67A6E0537F5B}" type="datetime1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9734-D251-4C69-AC73-1C163DF1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9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4145-5574-4BA0-AE6E-F9DA2E3EBF2C}" type="datetime1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9734-D251-4C69-AC73-1C163DF1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63B-E6BD-40CA-AC18-1766D8EF87B8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9734-D251-4C69-AC73-1C163DF1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64B6-F030-407C-98C2-461A58251771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9734-D251-4C69-AC73-1C163DF1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DBB7-17C9-4DE7-94E3-14749B28E1C6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9734-D251-4C69-AC73-1C163DF1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7DB9-BDFE-46B6-BF08-5F896A3B0138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9734-D251-4C69-AC73-1C163DF1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3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530B-C073-4F62-BC20-4F11D59DC2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8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266"/>
            <a:ext cx="9144000" cy="1295603"/>
          </a:xfrm>
        </p:spPr>
        <p:txBody>
          <a:bodyPr/>
          <a:lstStyle/>
          <a:p>
            <a:r>
              <a:rPr lang="en-US" dirty="0" smtClean="0"/>
              <a:t>DL Lab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07032"/>
            <a:ext cx="9144000" cy="1655762"/>
          </a:xfrm>
        </p:spPr>
        <p:txBody>
          <a:bodyPr/>
          <a:lstStyle/>
          <a:p>
            <a:r>
              <a:rPr lang="en-US" dirty="0" smtClean="0"/>
              <a:t>Spring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30" y="3103358"/>
            <a:ext cx="5949520" cy="33317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(1) parameters to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neurons N_NEURONS (increase gradually, start with something sensible like 50)</a:t>
            </a:r>
          </a:p>
          <a:p>
            <a:r>
              <a:rPr lang="en-US" dirty="0" smtClean="0"/>
              <a:t>Batch size (increase if running time is too long, RNN takes time)</a:t>
            </a:r>
          </a:p>
          <a:p>
            <a:r>
              <a:rPr lang="en-US" dirty="0" smtClean="0"/>
              <a:t>Number of epochs (RNN takes time to optimize!)</a:t>
            </a:r>
          </a:p>
          <a:p>
            <a:r>
              <a:rPr lang="en-US" dirty="0" smtClean="0"/>
              <a:t>If overfitting, add Dropout(X), 0&lt;x&lt;1 between LSTM and Dense layers</a:t>
            </a:r>
          </a:p>
          <a:p>
            <a:pPr lvl="1"/>
            <a:r>
              <a:rPr lang="en-US" dirty="0" smtClean="0"/>
              <a:t>start with low dropout such as 0.02 and increase it gradually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underfitting</a:t>
            </a:r>
            <a:r>
              <a:rPr lang="en-US" dirty="0" smtClean="0"/>
              <a:t>, try stacking LSTMs </a:t>
            </a:r>
          </a:p>
          <a:p>
            <a:pPr lvl="1"/>
            <a:r>
              <a:rPr lang="en-US" dirty="0" smtClean="0"/>
              <a:t>in that case all LSTM layers but the last </a:t>
            </a:r>
            <a:r>
              <a:rPr lang="en-US" dirty="0"/>
              <a:t>one should </a:t>
            </a:r>
            <a:r>
              <a:rPr lang="en-US" dirty="0" smtClean="0"/>
              <a:t>set </a:t>
            </a:r>
            <a:r>
              <a:rPr lang="en-US" dirty="0" err="1" smtClean="0"/>
              <a:t>return_sequences</a:t>
            </a:r>
            <a:r>
              <a:rPr lang="en-US" dirty="0" smtClean="0"/>
              <a:t>=True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6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data is a list of phrase pairs &lt;phrase 1&gt; &lt;phrase 2&gt;, one pair per line, phrase 1 is in English, phrase 2 is in other language</a:t>
            </a:r>
          </a:p>
          <a:p>
            <a:r>
              <a:rPr lang="en-US" dirty="0" smtClean="0"/>
              <a:t>Select file for your language from our course website: French, Russian or Hebrew</a:t>
            </a:r>
          </a:p>
          <a:p>
            <a:r>
              <a:rPr lang="en-US" dirty="0" smtClean="0"/>
              <a:t>Use TranslationDataPrep.py class from our course site to read the data</a:t>
            </a:r>
          </a:p>
          <a:p>
            <a:pPr lvl="1"/>
            <a:r>
              <a:rPr lang="en-US" dirty="0" smtClean="0"/>
              <a:t>careful with the UNICODE!</a:t>
            </a:r>
          </a:p>
          <a:p>
            <a:pPr lvl="1"/>
            <a:r>
              <a:rPr lang="en-US" dirty="0" smtClean="0"/>
              <a:t>you might need to set up your editor for printing/viewing utf-8 or set up PYTHONIOENCODING variable to have value utf_8 </a:t>
            </a:r>
          </a:p>
          <a:p>
            <a:r>
              <a:rPr lang="en-US" dirty="0" smtClean="0"/>
              <a:t>As a result, you should receive 3 pickles, two of them is your training/test data to use in your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6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simple tokenizer to do so, all the work was done in pickle preparation:</a:t>
            </a:r>
          </a:p>
          <a:p>
            <a:r>
              <a:rPr lang="en-US" dirty="0" smtClean="0"/>
              <a:t>Data = integer encoded word sequences in language A</a:t>
            </a:r>
          </a:p>
          <a:p>
            <a:r>
              <a:rPr lang="en-US" dirty="0" smtClean="0"/>
              <a:t>Labels = 1-hot encoded word sequences in language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0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are two models that are built the same but take in different data.</a:t>
            </a:r>
          </a:p>
          <a:p>
            <a:r>
              <a:rPr lang="en-US" dirty="0" smtClean="0"/>
              <a:t>For model 2.1, data is English phrases and labels is other language phrases</a:t>
            </a:r>
          </a:p>
          <a:p>
            <a:r>
              <a:rPr lang="en-US" dirty="0" smtClean="0"/>
              <a:t>For model 2.2, data is other language phrases, and labels are English phrases</a:t>
            </a:r>
          </a:p>
          <a:p>
            <a:r>
              <a:rPr lang="en-US" dirty="0" smtClean="0"/>
              <a:t>Use supplied script to </a:t>
            </a:r>
            <a:r>
              <a:rPr lang="en-US" dirty="0"/>
              <a:t>process the data, and call </a:t>
            </a:r>
            <a:r>
              <a:rPr lang="en-US" dirty="0" err="1" smtClean="0"/>
              <a:t>load_clean_sentences</a:t>
            </a:r>
            <a:r>
              <a:rPr lang="en-US" dirty="0" smtClean="0"/>
              <a:t>() for </a:t>
            </a:r>
            <a:r>
              <a:rPr lang="en-US" dirty="0" err="1" smtClean="0"/>
              <a:t>train&amp;test</a:t>
            </a:r>
            <a:r>
              <a:rPr lang="en-US" dirty="0" smtClean="0"/>
              <a:t> pickle files to load the data</a:t>
            </a:r>
          </a:p>
          <a:p>
            <a:pPr lvl="1"/>
            <a:r>
              <a:rPr lang="en-US" dirty="0" smtClean="0"/>
              <a:t>make sure your train/test split is set to 90/10</a:t>
            </a:r>
          </a:p>
          <a:p>
            <a:pPr lvl="1"/>
            <a:r>
              <a:rPr lang="en-US" dirty="0" smtClean="0"/>
              <a:t>careful with file sizes! it all goes into memory, so either use part of the file or move to a stronger computer!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0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(2)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Sequential() stacking</a:t>
            </a:r>
          </a:p>
          <a:p>
            <a:r>
              <a:rPr lang="en-US" dirty="0" smtClean="0"/>
              <a:t>Set N_NEURONS to 256 to start with (you can increase it later)</a:t>
            </a:r>
          </a:p>
          <a:p>
            <a:r>
              <a:rPr lang="en-US" dirty="0" smtClean="0"/>
              <a:t>Embedding(</a:t>
            </a:r>
            <a:r>
              <a:rPr lang="en-US" dirty="0" err="1" smtClean="0"/>
              <a:t>src_vocab</a:t>
            </a:r>
            <a:r>
              <a:rPr lang="en-US" dirty="0"/>
              <a:t>, N_NEURONS </a:t>
            </a:r>
            <a:r>
              <a:rPr lang="en-US" dirty="0" smtClean="0"/>
              <a:t>, </a:t>
            </a:r>
            <a:r>
              <a:rPr lang="en-US" dirty="0" err="1"/>
              <a:t>input_length</a:t>
            </a:r>
            <a:r>
              <a:rPr lang="en-US" dirty="0"/>
              <a:t>=</a:t>
            </a:r>
            <a:r>
              <a:rPr lang="en-US" dirty="0" err="1"/>
              <a:t>src_timesteps</a:t>
            </a:r>
            <a:r>
              <a:rPr lang="en-US" dirty="0"/>
              <a:t>, </a:t>
            </a:r>
            <a:r>
              <a:rPr lang="en-US" dirty="0" err="1"/>
              <a:t>mask_zero</a:t>
            </a:r>
            <a:r>
              <a:rPr lang="en-US" dirty="0"/>
              <a:t>=True</a:t>
            </a:r>
            <a:r>
              <a:rPr lang="en-US" dirty="0" smtClean="0"/>
              <a:t>) layer </a:t>
            </a:r>
          </a:p>
          <a:p>
            <a:pPr lvl="1"/>
            <a:r>
              <a:rPr lang="en-US" dirty="0" smtClean="0"/>
              <a:t>handles integer-encoded words</a:t>
            </a:r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LSTM layer with </a:t>
            </a:r>
            <a:r>
              <a:rPr lang="en-US" dirty="0"/>
              <a:t>N_NEURONS </a:t>
            </a:r>
          </a:p>
          <a:p>
            <a:r>
              <a:rPr lang="en-US" dirty="0" err="1" smtClean="0"/>
              <a:t>RepeatVector</a:t>
            </a:r>
            <a:r>
              <a:rPr lang="en-US" dirty="0" smtClean="0"/>
              <a:t>(</a:t>
            </a:r>
            <a:r>
              <a:rPr lang="en-US" dirty="0" err="1" smtClean="0"/>
              <a:t>timesteps</a:t>
            </a:r>
            <a:r>
              <a:rPr lang="en-US" dirty="0" smtClean="0"/>
              <a:t>) where </a:t>
            </a:r>
            <a:r>
              <a:rPr lang="en-US" dirty="0" err="1" smtClean="0"/>
              <a:t>timesteps</a:t>
            </a:r>
            <a:r>
              <a:rPr lang="en-US" dirty="0" smtClean="0"/>
              <a:t> = max length of the source language phrases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LSTM </a:t>
            </a:r>
            <a:r>
              <a:rPr lang="en-US" dirty="0" err="1" smtClean="0"/>
              <a:t>layes</a:t>
            </a:r>
            <a:r>
              <a:rPr lang="en-US" dirty="0" smtClean="0"/>
              <a:t> with </a:t>
            </a:r>
            <a:r>
              <a:rPr lang="en-US" dirty="0"/>
              <a:t>N_NEURONS </a:t>
            </a:r>
            <a:r>
              <a:rPr lang="en-US" dirty="0" smtClean="0"/>
              <a:t> and </a:t>
            </a:r>
            <a:r>
              <a:rPr lang="en-US" dirty="0" err="1" smtClean="0"/>
              <a:t>return_sequences</a:t>
            </a:r>
            <a:r>
              <a:rPr lang="en-US" dirty="0" smtClean="0"/>
              <a:t>=True</a:t>
            </a:r>
            <a:endParaRPr lang="en-US" dirty="0"/>
          </a:p>
          <a:p>
            <a:r>
              <a:rPr lang="en-US" dirty="0" err="1" smtClean="0"/>
              <a:t>TimeDistributed</a:t>
            </a:r>
            <a:r>
              <a:rPr lang="en-US" dirty="0" smtClean="0"/>
              <a:t>(Dense(TARGET_SIZE, </a:t>
            </a:r>
            <a:r>
              <a:rPr lang="en-US" dirty="0"/>
              <a:t>activation='</a:t>
            </a:r>
            <a:r>
              <a:rPr lang="en-US" dirty="0" err="1"/>
              <a:t>softmax</a:t>
            </a:r>
            <a:r>
              <a:rPr lang="en-US" dirty="0" smtClean="0"/>
              <a:t>'))) layer with TARGET_SIZE = size of 1-hot vectors for the output aka the # of different words in target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9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(2)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‘</a:t>
            </a:r>
            <a:r>
              <a:rPr lang="en-US" dirty="0" err="1" smtClean="0"/>
              <a:t>adam</a:t>
            </a:r>
            <a:r>
              <a:rPr lang="en-US" dirty="0" smtClean="0"/>
              <a:t>’ optimizer and ‘</a:t>
            </a:r>
            <a:r>
              <a:rPr lang="en-US" dirty="0" err="1" smtClean="0"/>
              <a:t>categorical_crossentropy</a:t>
            </a:r>
            <a:r>
              <a:rPr lang="en-US" dirty="0" smtClean="0"/>
              <a:t>’ loss function</a:t>
            </a:r>
          </a:p>
          <a:p>
            <a:r>
              <a:rPr lang="en-US" dirty="0" smtClean="0"/>
              <a:t>at least 30 epochs</a:t>
            </a:r>
          </a:p>
          <a:p>
            <a:r>
              <a:rPr lang="en-US" dirty="0" smtClean="0"/>
              <a:t>large batch size, &gt;= 50</a:t>
            </a:r>
          </a:p>
          <a:p>
            <a:r>
              <a:rPr lang="en-US" dirty="0" smtClean="0"/>
              <a:t>prepare for it to be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44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36"/>
            <a:ext cx="10515600" cy="1325563"/>
          </a:xfrm>
        </p:spPr>
        <p:txBody>
          <a:bodyPr/>
          <a:lstStyle/>
          <a:p>
            <a:r>
              <a:rPr lang="en-US" dirty="0" smtClean="0"/>
              <a:t>Result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2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Fill the following table for all algorithms and tasks and submit in </a:t>
            </a:r>
            <a:r>
              <a:rPr lang="en-US" sz="2400" dirty="0" err="1" smtClean="0"/>
              <a:t>moodle</a:t>
            </a:r>
            <a:r>
              <a:rPr lang="en-US" sz="2400" dirty="0" smtClean="0"/>
              <a:t> </a:t>
            </a:r>
            <a:r>
              <a:rPr lang="en-US" sz="2400" b="1" u="sng" dirty="0" smtClean="0"/>
              <a:t>together with your code, your saved models, and their accuracy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60161"/>
              </p:ext>
            </p:extLst>
          </p:nvPr>
        </p:nvGraphicFramePr>
        <p:xfrm>
          <a:off x="321366" y="2396770"/>
          <a:ext cx="11549267" cy="303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237"/>
                <a:gridCol w="1301766"/>
                <a:gridCol w="1405908"/>
                <a:gridCol w="2718087"/>
                <a:gridCol w="4030269"/>
              </a:tblGrid>
              <a:tr h="1265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 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Answer</a:t>
                      </a:r>
                      <a:endParaRPr lang="en-US" sz="1600" dirty="0"/>
                    </a:p>
                  </a:txBody>
                  <a:tcPr/>
                </a:tc>
              </a:tr>
              <a:tr h="484966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Poem generation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Fit on all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 accuracy of model #1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Supply a function </a:t>
                      </a:r>
                      <a:r>
                        <a:rPr lang="en-US" sz="1600" dirty="0" err="1" smtClean="0"/>
                        <a:t>getNextWord</a:t>
                      </a:r>
                      <a:r>
                        <a:rPr lang="en-US" sz="1600" dirty="0" smtClean="0"/>
                        <a:t>(words[1..S]) that will predict the next word using your model given S words supplied</a:t>
                      </a:r>
                      <a:r>
                        <a:rPr lang="en-US" sz="1600" baseline="0" dirty="0" smtClean="0"/>
                        <a:t> to it. With its help, generate a new poem with at least a 100 words</a:t>
                      </a:r>
                      <a:endParaRPr lang="en-US" sz="1600" dirty="0"/>
                    </a:p>
                  </a:txBody>
                  <a:tcPr/>
                </a:tc>
              </a:tr>
              <a:tr h="692808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Automatic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 (2.1)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Fit on all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 accuracy of model #2.1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Translation of one of W. Whitman’s poems from dataset (1) </a:t>
                      </a:r>
                      <a:r>
                        <a:rPr lang="en-US" sz="1600" baseline="0" smtClean="0"/>
                        <a:t>into </a:t>
                      </a:r>
                      <a:r>
                        <a:rPr lang="en-US" sz="1600" baseline="0" smtClean="0"/>
                        <a:t>another language</a:t>
                      </a:r>
                      <a:endParaRPr lang="en-US" sz="1600" dirty="0"/>
                    </a:p>
                  </a:txBody>
                  <a:tcPr/>
                </a:tc>
              </a:tr>
              <a:tr h="692808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Automatic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 (2.2)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Fit on all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 accuracy of model #2.2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Translation of your translated poem back to </a:t>
                      </a:r>
                      <a:r>
                        <a:rPr lang="en-US" sz="1600" baseline="0" dirty="0" smtClean="0"/>
                        <a:t>English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3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028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Next word prediction for poetry generation with RNN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028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Translation back and forth: English =&gt; other language =&gt; English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/>
              <a:t>Keras</a:t>
            </a:r>
            <a:r>
              <a:rPr lang="en-US" dirty="0"/>
              <a:t> and other dependencies on your </a:t>
            </a:r>
            <a:r>
              <a:rPr lang="en-US" dirty="0" smtClean="0"/>
              <a:t>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Task 1: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poetry data </a:t>
            </a:r>
            <a:r>
              <a:rPr lang="en-US" dirty="0"/>
              <a:t>from </a:t>
            </a:r>
            <a:r>
              <a:rPr lang="en-US" dirty="0" smtClean="0"/>
              <a:t>our course website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Process your </a:t>
            </a:r>
            <a:r>
              <a:rPr lang="en-US" dirty="0"/>
              <a:t>training </a:t>
            </a:r>
            <a:r>
              <a:rPr lang="en-US" dirty="0" smtClean="0"/>
              <a:t>data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your </a:t>
            </a:r>
            <a:r>
              <a:rPr lang="en-US" dirty="0" err="1"/>
              <a:t>Keras</a:t>
            </a:r>
            <a:r>
              <a:rPr lang="en-US" dirty="0"/>
              <a:t> model </a:t>
            </a:r>
            <a:r>
              <a:rPr lang="en-US" dirty="0" smtClean="0"/>
              <a:t>(1) architecture for goal (1)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Train and save your model on data (1);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Generate a poem word by word for given poem seed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Task 2: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Define your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smtClean="0"/>
              <a:t>(2) architecture </a:t>
            </a:r>
            <a:r>
              <a:rPr lang="en-US" dirty="0"/>
              <a:t>for goal </a:t>
            </a:r>
            <a:r>
              <a:rPr lang="en-US" dirty="0" smtClean="0"/>
              <a:t>(2)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Train 2 models on data for your chosen language: back &amp; forth translation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Translate your generated poem from task 1 to other language, store result, then translate it back into English.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5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your trained model(s)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keras.models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load_model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 save after training: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model.save</a:t>
            </a:r>
            <a:r>
              <a:rPr lang="en-US" dirty="0" smtClean="0"/>
              <a:t>(&lt;your file name&gt;) </a:t>
            </a:r>
            <a:r>
              <a:rPr lang="en-US" i="1" dirty="0"/>
              <a:t># creates a HDF5 file 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 load from disk: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model </a:t>
            </a:r>
            <a:r>
              <a:rPr lang="en-US" dirty="0"/>
              <a:t>= </a:t>
            </a:r>
            <a:r>
              <a:rPr lang="en-US" dirty="0" err="1"/>
              <a:t>load_model</a:t>
            </a:r>
            <a:r>
              <a:rPr lang="en-US" dirty="0" smtClean="0"/>
              <a:t>(&lt;</a:t>
            </a:r>
            <a:r>
              <a:rPr lang="en-US" dirty="0"/>
              <a:t>your file name</a:t>
            </a:r>
            <a:r>
              <a:rPr lang="en-US" dirty="0" smtClean="0"/>
              <a:t>&gt;)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Note: training RNN is a long process! Train, store, and submit your models with the code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2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data is provided as a .txt file of poem verses separated by one or more empty lines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400" dirty="0" err="1" smtClean="0"/>
              <a:t>aaa</a:t>
            </a:r>
            <a:r>
              <a:rPr lang="en-US" sz="2400" dirty="0" smtClean="0"/>
              <a:t> </a:t>
            </a:r>
            <a:r>
              <a:rPr lang="en-US" sz="2400" dirty="0" err="1" smtClean="0"/>
              <a:t>aaa</a:t>
            </a:r>
            <a:r>
              <a:rPr lang="en-US" sz="2400" dirty="0" smtClean="0"/>
              <a:t> </a:t>
            </a:r>
            <a:r>
              <a:rPr lang="en-US" sz="2400" dirty="0" err="1" smtClean="0"/>
              <a:t>aaa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aaa</a:t>
            </a:r>
            <a:r>
              <a:rPr lang="en-US" sz="2400" dirty="0" smtClean="0"/>
              <a:t> </a:t>
            </a:r>
            <a:r>
              <a:rPr lang="en-US" sz="2400" dirty="0" err="1" smtClean="0"/>
              <a:t>aaa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aaa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200" dirty="0" err="1" smtClean="0"/>
              <a:t>bbb</a:t>
            </a:r>
            <a:r>
              <a:rPr lang="en-US" sz="2200" dirty="0" smtClean="0"/>
              <a:t> </a:t>
            </a:r>
            <a:r>
              <a:rPr lang="en-US" sz="2200" dirty="0" err="1" smtClean="0"/>
              <a:t>bbb</a:t>
            </a:r>
            <a:r>
              <a:rPr lang="en-US" sz="2200" dirty="0" smtClean="0"/>
              <a:t> </a:t>
            </a:r>
            <a:r>
              <a:rPr lang="en-US" sz="2200" dirty="0" err="1" smtClean="0"/>
              <a:t>bbb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 err="1" smtClean="0"/>
              <a:t>bbb</a:t>
            </a:r>
            <a:r>
              <a:rPr lang="en-US" sz="2200" dirty="0" smtClean="0"/>
              <a:t> </a:t>
            </a:r>
            <a:r>
              <a:rPr lang="en-US" sz="2200" dirty="0" err="1" smtClean="0"/>
              <a:t>bbb</a:t>
            </a:r>
            <a:endParaRPr lang="en-US" sz="2200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Store every poem separately, and within the poem store every line separately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441986" y="2961861"/>
            <a:ext cx="162066" cy="1003852"/>
          </a:xfrm>
          <a:prstGeom prst="leftBrac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538805" y="4356847"/>
            <a:ext cx="107576" cy="817581"/>
          </a:xfrm>
          <a:prstGeom prst="leftBrac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33948" y="32791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poem #1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3947" y="454337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poem #2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78362" y="2732442"/>
            <a:ext cx="1108038" cy="32273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3530" y="24922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of line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93054" y="3872753"/>
            <a:ext cx="1495313" cy="12854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60884" y="377732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of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5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poem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Tokenize every poem line with </a:t>
            </a:r>
            <a:r>
              <a:rPr lang="en-US" dirty="0" err="1" smtClean="0"/>
              <a:t>nltk.word_tokenize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 not use other tokenizers such as Tokenizer() – points will be deducted without mercy</a:t>
            </a:r>
          </a:p>
          <a:p>
            <a:r>
              <a:rPr lang="en-US" dirty="0" smtClean="0"/>
              <a:t>Integer-encode all poems as follows:</a:t>
            </a:r>
          </a:p>
          <a:p>
            <a:pPr lvl="1"/>
            <a:r>
              <a:rPr lang="en-US" dirty="0" smtClean="0"/>
              <a:t>replace every word with unique integer number 1..N (build a dictionary for that purpose); word = output of NLTK tokenizer, meaning punctuation too</a:t>
            </a:r>
          </a:p>
          <a:p>
            <a:pPr lvl="1"/>
            <a:r>
              <a:rPr lang="en-US" dirty="0" smtClean="0"/>
              <a:t>at the end of every line add a special symbol such as ‘_EOL_’</a:t>
            </a:r>
          </a:p>
          <a:p>
            <a:pPr lvl="1"/>
            <a:r>
              <a:rPr lang="en-US" dirty="0" smtClean="0"/>
              <a:t>at the end of every poem/verse </a:t>
            </a:r>
            <a:r>
              <a:rPr lang="en-US" dirty="0"/>
              <a:t>add a special symbol such as ‘_</a:t>
            </a:r>
            <a:r>
              <a:rPr lang="en-US" dirty="0" smtClean="0"/>
              <a:t>EOP_’</a:t>
            </a:r>
          </a:p>
          <a:p>
            <a:pPr lvl="1"/>
            <a:r>
              <a:rPr lang="en-US" dirty="0" smtClean="0"/>
              <a:t>these symbols are also words!</a:t>
            </a:r>
          </a:p>
          <a:p>
            <a:pPr lvl="1"/>
            <a:r>
              <a:rPr lang="en-US" dirty="0" smtClean="0"/>
              <a:t>now every poem is a flat list of integers such as  [2,55,…,188]; do not forget to go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transform these integers into their 1-hot representations using </a:t>
            </a:r>
            <a:r>
              <a:rPr lang="en-US" dirty="0" err="1" smtClean="0"/>
              <a:t>to_categorical</a:t>
            </a:r>
            <a:r>
              <a:rPr lang="en-US" dirty="0" smtClean="0"/>
              <a:t> function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8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poem [w1,…,</a:t>
            </a:r>
            <a:r>
              <a:rPr lang="en-US" dirty="0" err="1" smtClean="0"/>
              <a:t>wn</a:t>
            </a:r>
            <a:r>
              <a:rPr lang="en-US" dirty="0" smtClean="0"/>
              <a:t>] construct its data points as follows:</a:t>
            </a:r>
          </a:p>
          <a:p>
            <a:pPr lvl="1"/>
            <a:r>
              <a:rPr lang="en-US" dirty="0" smtClean="0"/>
              <a:t>select parameter S&gt;=4</a:t>
            </a:r>
          </a:p>
          <a:p>
            <a:pPr lvl="1"/>
            <a:r>
              <a:rPr lang="en-US" dirty="0" smtClean="0"/>
              <a:t>data points will be consecutive word sequences of length [w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w</a:t>
            </a:r>
            <a:r>
              <a:rPr lang="en-US" baseline="-25000" dirty="0" err="1" smtClean="0"/>
              <a:t>S</a:t>
            </a:r>
            <a:r>
              <a:rPr lang="en-US" dirty="0" smtClean="0"/>
              <a:t>], [w</a:t>
            </a:r>
            <a:r>
              <a:rPr lang="en-US" baseline="-25000" dirty="0" smtClean="0"/>
              <a:t>2</a:t>
            </a:r>
            <a:r>
              <a:rPr lang="en-US" dirty="0" smtClean="0"/>
              <a:t>…w</a:t>
            </a:r>
            <a:r>
              <a:rPr lang="en-US" baseline="-25000" dirty="0" smtClean="0"/>
              <a:t>S+1</a:t>
            </a:r>
            <a:r>
              <a:rPr lang="en-US" dirty="0" smtClean="0"/>
              <a:t>] etc.</a:t>
            </a:r>
          </a:p>
          <a:p>
            <a:pPr lvl="1"/>
            <a:r>
              <a:rPr lang="en-US" dirty="0" smtClean="0"/>
              <a:t>labels will be words immediately following these sequences, i.e. w</a:t>
            </a:r>
            <a:r>
              <a:rPr lang="en-US" baseline="-25000" dirty="0" smtClean="0"/>
              <a:t>S+1</a:t>
            </a:r>
            <a:r>
              <a:rPr lang="en-US" dirty="0" smtClean="0"/>
              <a:t>, w</a:t>
            </a:r>
            <a:r>
              <a:rPr lang="en-US" baseline="-25000" dirty="0" smtClean="0"/>
              <a:t>S+2</a:t>
            </a:r>
            <a:r>
              <a:rPr lang="en-US" dirty="0" smtClean="0"/>
              <a:t> etc.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0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shaped as (X,S,H) where X is the number of your sequences, S is your sequence length, H is the width of 1-hot representation (# of distinct words+1)</a:t>
            </a:r>
          </a:p>
          <a:p>
            <a:r>
              <a:rPr lang="en-US" dirty="0" smtClean="0"/>
              <a:t>Define LSTM layer as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LSTM(N_NEURONS</a:t>
            </a:r>
            <a:r>
              <a:rPr lang="en-US" sz="2000" dirty="0"/>
              <a:t>, </a:t>
            </a:r>
            <a:r>
              <a:rPr lang="en-US" sz="2000" dirty="0" err="1"/>
              <a:t>input_shape</a:t>
            </a:r>
            <a:r>
              <a:rPr lang="en-US" sz="2000" dirty="0" smtClean="0"/>
              <a:t>=(S, H), </a:t>
            </a:r>
            <a:r>
              <a:rPr lang="en-US" sz="2000" dirty="0" err="1" smtClean="0"/>
              <a:t>return_sequences</a:t>
            </a:r>
            <a:r>
              <a:rPr lang="en-US" sz="2000" dirty="0" smtClean="0"/>
              <a:t>=False)</a:t>
            </a:r>
          </a:p>
          <a:p>
            <a:r>
              <a:rPr lang="en-US" dirty="0" smtClean="0"/>
              <a:t>Add Dense layer with H neurons and ‘</a:t>
            </a:r>
            <a:r>
              <a:rPr lang="en-US" dirty="0" err="1" smtClean="0"/>
              <a:t>softmax</a:t>
            </a:r>
            <a:r>
              <a:rPr lang="en-US" dirty="0" smtClean="0"/>
              <a:t>’ activation for the labels</a:t>
            </a:r>
          </a:p>
          <a:p>
            <a:r>
              <a:rPr lang="en-US" dirty="0" smtClean="0"/>
              <a:t>Make sure to fit the model on all poetry data using ‘</a:t>
            </a:r>
            <a:r>
              <a:rPr lang="en-US" dirty="0" err="1" smtClean="0"/>
              <a:t>categorical_crossentropy</a:t>
            </a:r>
            <a:r>
              <a:rPr lang="en-US" dirty="0" smtClean="0"/>
              <a:t>’ loss and save your model once trained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3D12-FA29-4A2C-8D0B-D40CB9E45D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0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>
          <a:solidFill>
            <a:srgbClr val="C00000"/>
          </a:solidFill>
          <a:tailEnd type="none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C0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26708</TotalTime>
  <Words>1036</Words>
  <Application>Microsoft Office PowerPoint</Application>
  <PresentationFormat>Widescreen</PresentationFormat>
  <Paragraphs>144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1_Office Theme</vt:lpstr>
      <vt:lpstr>DL Lab #4</vt:lpstr>
      <vt:lpstr>Goal (1)</vt:lpstr>
      <vt:lpstr>Goal (2)</vt:lpstr>
      <vt:lpstr>Steps</vt:lpstr>
      <vt:lpstr>Storing your trained model(s)</vt:lpstr>
      <vt:lpstr>Reading data (1)</vt:lpstr>
      <vt:lpstr>Processing poem data</vt:lpstr>
      <vt:lpstr>Data/labels</vt:lpstr>
      <vt:lpstr>Model (1)</vt:lpstr>
      <vt:lpstr>Model (1) parameters to select</vt:lpstr>
      <vt:lpstr>Reading data (2)</vt:lpstr>
      <vt:lpstr>Processing data (2)</vt:lpstr>
      <vt:lpstr>Models (2)</vt:lpstr>
      <vt:lpstr>Models (2) structure</vt:lpstr>
      <vt:lpstr>Model (2) training</vt:lpstr>
      <vt:lpstr>Result submission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 (2)</dc:title>
  <dc:creator>Windows User</dc:creator>
  <cp:lastModifiedBy>Windows User</cp:lastModifiedBy>
  <cp:revision>700</cp:revision>
  <dcterms:created xsi:type="dcterms:W3CDTF">2018-11-27T07:37:12Z</dcterms:created>
  <dcterms:modified xsi:type="dcterms:W3CDTF">2019-05-22T06:32:50Z</dcterms:modified>
</cp:coreProperties>
</file>