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5C3D9-8A38-416E-AE9E-ECEEA8B5A2DA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8755-1E90-4DDD-B7DA-2B879A31C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40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5C3D9-8A38-416E-AE9E-ECEEA8B5A2DA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8755-1E90-4DDD-B7DA-2B879A31C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5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5C3D9-8A38-416E-AE9E-ECEEA8B5A2DA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8755-1E90-4DDD-B7DA-2B879A31C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1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5C3D9-8A38-416E-AE9E-ECEEA8B5A2DA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8755-1E90-4DDD-B7DA-2B879A31C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37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5C3D9-8A38-416E-AE9E-ECEEA8B5A2DA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8755-1E90-4DDD-B7DA-2B879A31C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55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5C3D9-8A38-416E-AE9E-ECEEA8B5A2DA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8755-1E90-4DDD-B7DA-2B879A31C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13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5C3D9-8A38-416E-AE9E-ECEEA8B5A2DA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8755-1E90-4DDD-B7DA-2B879A31C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92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5C3D9-8A38-416E-AE9E-ECEEA8B5A2DA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8755-1E90-4DDD-B7DA-2B879A31C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35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5C3D9-8A38-416E-AE9E-ECEEA8B5A2DA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8755-1E90-4DDD-B7DA-2B879A31C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3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5C3D9-8A38-416E-AE9E-ECEEA8B5A2DA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8755-1E90-4DDD-B7DA-2B879A31C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23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5C3D9-8A38-416E-AE9E-ECEEA8B5A2DA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8755-1E90-4DDD-B7DA-2B879A31C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0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5C3D9-8A38-416E-AE9E-ECEEA8B5A2DA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F8755-1E90-4DDD-B7DA-2B879A31C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2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/>
          <p:cNvSpPr/>
          <p:nvPr/>
        </p:nvSpPr>
        <p:spPr>
          <a:xfrm>
            <a:off x="2223499" y="2953708"/>
            <a:ext cx="178275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</a:t>
            </a:r>
          </a:p>
          <a:p>
            <a:pPr algn="ctr"/>
            <a:r>
              <a:rPr lang="en-US" dirty="0"/>
              <a:t>(ASP.NET)</a:t>
            </a:r>
          </a:p>
        </p:txBody>
      </p:sp>
      <p:sp>
        <p:nvSpPr>
          <p:cNvPr id="8" name="Smiley Face 7"/>
          <p:cNvSpPr/>
          <p:nvPr/>
        </p:nvSpPr>
        <p:spPr>
          <a:xfrm>
            <a:off x="703882" y="2953708"/>
            <a:ext cx="914400" cy="9144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4611467" y="2953708"/>
            <a:ext cx="1782751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  <a:p>
            <a:pPr algn="ctr"/>
            <a:r>
              <a:rPr lang="en-US" dirty="0"/>
              <a:t>(node.js)</a:t>
            </a:r>
          </a:p>
        </p:txBody>
      </p:sp>
      <p:sp>
        <p:nvSpPr>
          <p:cNvPr id="10" name="Cloud 9"/>
          <p:cNvSpPr/>
          <p:nvPr/>
        </p:nvSpPr>
        <p:spPr>
          <a:xfrm>
            <a:off x="6999435" y="2953708"/>
            <a:ext cx="1559085" cy="914400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services</a:t>
            </a:r>
          </a:p>
        </p:txBody>
      </p:sp>
      <p:sp>
        <p:nvSpPr>
          <p:cNvPr id="11" name="Arrow: Right 10"/>
          <p:cNvSpPr/>
          <p:nvPr/>
        </p:nvSpPr>
        <p:spPr>
          <a:xfrm>
            <a:off x="1687359" y="3168592"/>
            <a:ext cx="46706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/>
          <p:cNvSpPr/>
          <p:nvPr/>
        </p:nvSpPr>
        <p:spPr>
          <a:xfrm>
            <a:off x="4075327" y="3168592"/>
            <a:ext cx="467062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/>
          <p:cNvSpPr/>
          <p:nvPr/>
        </p:nvSpPr>
        <p:spPr>
          <a:xfrm>
            <a:off x="6463295" y="3168592"/>
            <a:ext cx="467062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72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15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Sergey Kanzhelev</dc:creator>
  <cp:lastModifiedBy>Sergey Kanzhelev</cp:lastModifiedBy>
  <cp:revision>1</cp:revision>
  <dcterms:created xsi:type="dcterms:W3CDTF">2016-12-12T05:30:10Z</dcterms:created>
  <dcterms:modified xsi:type="dcterms:W3CDTF">2016-12-12T05:36:32Z</dcterms:modified>
</cp:coreProperties>
</file>