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99" r:id="rId3"/>
    <p:sldId id="300" r:id="rId4"/>
    <p:sldId id="290" r:id="rId5"/>
    <p:sldId id="292" r:id="rId6"/>
    <p:sldId id="293" r:id="rId7"/>
    <p:sldId id="294" r:id="rId8"/>
    <p:sldId id="295" r:id="rId9"/>
    <p:sldId id="291" r:id="rId10"/>
    <p:sldId id="296" r:id="rId11"/>
    <p:sldId id="318" r:id="rId12"/>
    <p:sldId id="316" r:id="rId13"/>
    <p:sldId id="297" r:id="rId14"/>
    <p:sldId id="301" r:id="rId15"/>
    <p:sldId id="302" r:id="rId16"/>
    <p:sldId id="303" r:id="rId17"/>
    <p:sldId id="304" r:id="rId18"/>
    <p:sldId id="305" r:id="rId19"/>
    <p:sldId id="307" r:id="rId20"/>
    <p:sldId id="308" r:id="rId21"/>
    <p:sldId id="309" r:id="rId22"/>
    <p:sldId id="310" r:id="rId24"/>
    <p:sldId id="317" r:id="rId25"/>
    <p:sldId id="312" r:id="rId26"/>
  </p:sldIdLst>
  <p:sldSz cx="12192000" cy="6858000"/>
  <p:notesSz cx="12192000" cy="6858000"/>
  <p:custDataLst>
    <p:tags r:id="rId30"/>
  </p:custData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2D0"/>
    <a:srgbClr val="B8D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213" y="-309"/>
      </p:cViewPr>
      <p:guideLst>
        <p:guide orient="horz" pos="2880"/>
        <p:guide pos="21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89107-6BAC-44A9-AF83-BF31F4B0D0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93391-7616-41D1-8F90-B1E8B1D7B5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93391-7616-41D1-8F90-B1E8B1D7B5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02204" y="2252548"/>
            <a:ext cx="63563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幼圆" panose="02010509060101010101" charset="-122"/>
                <a:cs typeface="幼圆" panose="020105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D0D0D"/>
                </a:solidFill>
                <a:latin typeface="幼圆" panose="02010509060101010101" charset="-122"/>
                <a:cs typeface="幼圆" panose="02010509060101010101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幼圆" panose="02010509060101010101" charset="-122"/>
                <a:cs typeface="幼圆" panose="020105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D0D0D"/>
                </a:solidFill>
                <a:latin typeface="幼圆" panose="02010509060101010101" charset="-122"/>
                <a:cs typeface="幼圆" panose="02010509060101010101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幼圆" panose="02010509060101010101" charset="-122"/>
                <a:cs typeface="幼圆" panose="020105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幼圆" panose="02010509060101010101" charset="-122"/>
                <a:cs typeface="幼圆" panose="020105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84988" y="361188"/>
            <a:ext cx="992505" cy="992505"/>
          </a:xfrm>
          <a:custGeom>
            <a:avLst/>
            <a:gdLst/>
            <a:ahLst/>
            <a:cxnLst/>
            <a:rect l="l" t="t" r="r" b="b"/>
            <a:pathLst>
              <a:path w="992505" h="992505">
                <a:moveTo>
                  <a:pt x="0" y="496062"/>
                </a:moveTo>
                <a:lnTo>
                  <a:pt x="2270" y="448292"/>
                </a:lnTo>
                <a:lnTo>
                  <a:pt x="8944" y="401806"/>
                </a:lnTo>
                <a:lnTo>
                  <a:pt x="19814" y="356812"/>
                </a:lnTo>
                <a:lnTo>
                  <a:pt x="34670" y="313517"/>
                </a:lnTo>
                <a:lnTo>
                  <a:pt x="53306" y="272131"/>
                </a:lnTo>
                <a:lnTo>
                  <a:pt x="75514" y="232860"/>
                </a:lnTo>
                <a:lnTo>
                  <a:pt x="101085" y="195912"/>
                </a:lnTo>
                <a:lnTo>
                  <a:pt x="129812" y="161497"/>
                </a:lnTo>
                <a:lnTo>
                  <a:pt x="161487" y="129821"/>
                </a:lnTo>
                <a:lnTo>
                  <a:pt x="195902" y="101093"/>
                </a:lnTo>
                <a:lnTo>
                  <a:pt x="232848" y="75520"/>
                </a:lnTo>
                <a:lnTo>
                  <a:pt x="272120" y="53311"/>
                </a:lnTo>
                <a:lnTo>
                  <a:pt x="313507" y="34673"/>
                </a:lnTo>
                <a:lnTo>
                  <a:pt x="356803" y="19816"/>
                </a:lnTo>
                <a:lnTo>
                  <a:pt x="401799" y="8945"/>
                </a:lnTo>
                <a:lnTo>
                  <a:pt x="448288" y="2271"/>
                </a:lnTo>
                <a:lnTo>
                  <a:pt x="496062" y="0"/>
                </a:lnTo>
                <a:lnTo>
                  <a:pt x="543835" y="2271"/>
                </a:lnTo>
                <a:lnTo>
                  <a:pt x="590324" y="8945"/>
                </a:lnTo>
                <a:lnTo>
                  <a:pt x="635320" y="19816"/>
                </a:lnTo>
                <a:lnTo>
                  <a:pt x="678616" y="34673"/>
                </a:lnTo>
                <a:lnTo>
                  <a:pt x="720003" y="53311"/>
                </a:lnTo>
                <a:lnTo>
                  <a:pt x="759275" y="75520"/>
                </a:lnTo>
                <a:lnTo>
                  <a:pt x="796221" y="101093"/>
                </a:lnTo>
                <a:lnTo>
                  <a:pt x="830636" y="129821"/>
                </a:lnTo>
                <a:lnTo>
                  <a:pt x="862311" y="161497"/>
                </a:lnTo>
                <a:lnTo>
                  <a:pt x="891038" y="195912"/>
                </a:lnTo>
                <a:lnTo>
                  <a:pt x="916609" y="232860"/>
                </a:lnTo>
                <a:lnTo>
                  <a:pt x="938817" y="272131"/>
                </a:lnTo>
                <a:lnTo>
                  <a:pt x="957453" y="313517"/>
                </a:lnTo>
                <a:lnTo>
                  <a:pt x="972309" y="356812"/>
                </a:lnTo>
                <a:lnTo>
                  <a:pt x="983179" y="401806"/>
                </a:lnTo>
                <a:lnTo>
                  <a:pt x="989853" y="448292"/>
                </a:lnTo>
                <a:lnTo>
                  <a:pt x="992124" y="496062"/>
                </a:lnTo>
                <a:lnTo>
                  <a:pt x="989853" y="543831"/>
                </a:lnTo>
                <a:lnTo>
                  <a:pt x="983179" y="590317"/>
                </a:lnTo>
                <a:lnTo>
                  <a:pt x="972309" y="635311"/>
                </a:lnTo>
                <a:lnTo>
                  <a:pt x="957453" y="678606"/>
                </a:lnTo>
                <a:lnTo>
                  <a:pt x="938817" y="719992"/>
                </a:lnTo>
                <a:lnTo>
                  <a:pt x="916609" y="759263"/>
                </a:lnTo>
                <a:lnTo>
                  <a:pt x="891038" y="796211"/>
                </a:lnTo>
                <a:lnTo>
                  <a:pt x="862311" y="830626"/>
                </a:lnTo>
                <a:lnTo>
                  <a:pt x="830636" y="862302"/>
                </a:lnTo>
                <a:lnTo>
                  <a:pt x="796221" y="891030"/>
                </a:lnTo>
                <a:lnTo>
                  <a:pt x="759275" y="916603"/>
                </a:lnTo>
                <a:lnTo>
                  <a:pt x="720003" y="938812"/>
                </a:lnTo>
                <a:lnTo>
                  <a:pt x="678616" y="957450"/>
                </a:lnTo>
                <a:lnTo>
                  <a:pt x="635320" y="972307"/>
                </a:lnTo>
                <a:lnTo>
                  <a:pt x="590324" y="983178"/>
                </a:lnTo>
                <a:lnTo>
                  <a:pt x="543835" y="989852"/>
                </a:lnTo>
                <a:lnTo>
                  <a:pt x="496062" y="992124"/>
                </a:lnTo>
                <a:lnTo>
                  <a:pt x="448288" y="989852"/>
                </a:lnTo>
                <a:lnTo>
                  <a:pt x="401799" y="983178"/>
                </a:lnTo>
                <a:lnTo>
                  <a:pt x="356803" y="972307"/>
                </a:lnTo>
                <a:lnTo>
                  <a:pt x="313507" y="957450"/>
                </a:lnTo>
                <a:lnTo>
                  <a:pt x="272120" y="938812"/>
                </a:lnTo>
                <a:lnTo>
                  <a:pt x="232848" y="916603"/>
                </a:lnTo>
                <a:lnTo>
                  <a:pt x="195902" y="891030"/>
                </a:lnTo>
                <a:lnTo>
                  <a:pt x="161487" y="862302"/>
                </a:lnTo>
                <a:lnTo>
                  <a:pt x="129812" y="830626"/>
                </a:lnTo>
                <a:lnTo>
                  <a:pt x="101085" y="796211"/>
                </a:lnTo>
                <a:lnTo>
                  <a:pt x="75514" y="759263"/>
                </a:lnTo>
                <a:lnTo>
                  <a:pt x="53306" y="719992"/>
                </a:lnTo>
                <a:lnTo>
                  <a:pt x="34670" y="678606"/>
                </a:lnTo>
                <a:lnTo>
                  <a:pt x="19814" y="635311"/>
                </a:lnTo>
                <a:lnTo>
                  <a:pt x="8944" y="590317"/>
                </a:lnTo>
                <a:lnTo>
                  <a:pt x="2270" y="543831"/>
                </a:lnTo>
                <a:lnTo>
                  <a:pt x="0" y="496062"/>
                </a:lnTo>
                <a:close/>
              </a:path>
            </a:pathLst>
          </a:custGeom>
          <a:ln w="12700">
            <a:solidFill>
              <a:srgbClr val="1C1C7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08432" y="672084"/>
            <a:ext cx="1569720" cy="370840"/>
          </a:xfrm>
          <a:custGeom>
            <a:avLst/>
            <a:gdLst/>
            <a:ahLst/>
            <a:cxnLst/>
            <a:rect l="l" t="t" r="r" b="b"/>
            <a:pathLst>
              <a:path w="1569720" h="370840">
                <a:moveTo>
                  <a:pt x="1569720" y="0"/>
                </a:moveTo>
                <a:lnTo>
                  <a:pt x="0" y="0"/>
                </a:lnTo>
                <a:lnTo>
                  <a:pt x="0" y="370332"/>
                </a:lnTo>
                <a:lnTo>
                  <a:pt x="1569720" y="370332"/>
                </a:lnTo>
                <a:lnTo>
                  <a:pt x="1569720" y="0"/>
                </a:lnTo>
                <a:close/>
              </a:path>
            </a:pathLst>
          </a:custGeom>
          <a:solidFill>
            <a:srgbClr val="EE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6562" y="713613"/>
            <a:ext cx="1397000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幼圆" panose="02010509060101010101" charset="-122"/>
                <a:cs typeface="幼圆" panose="020105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56223" y="2715005"/>
            <a:ext cx="5212715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D0D0D"/>
                </a:solidFill>
                <a:latin typeface="幼圆" panose="02010509060101010101" charset="-122"/>
                <a:cs typeface="幼圆" panose="02010509060101010101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6447" y="3189730"/>
            <a:ext cx="393636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4400" spc="-25" dirty="0">
                <a:solidFill>
                  <a:srgbClr val="0D0D0D"/>
                </a:solidFill>
                <a:latin typeface="幼圆" panose="02010509060101010101" charset="-122"/>
                <a:cs typeface="幼圆" panose="02010509060101010101" charset="-122"/>
              </a:rPr>
              <a:t>集合与函数</a:t>
            </a:r>
            <a:endParaRPr sz="4400" dirty="0">
              <a:latin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71338" y="2219705"/>
            <a:ext cx="1386205" cy="723900"/>
          </a:xfrm>
          <a:custGeom>
            <a:avLst/>
            <a:gdLst/>
            <a:ahLst/>
            <a:cxnLst/>
            <a:rect l="l" t="t" r="r" b="b"/>
            <a:pathLst>
              <a:path w="1386204" h="723900">
                <a:moveTo>
                  <a:pt x="0" y="315468"/>
                </a:moveTo>
                <a:lnTo>
                  <a:pt x="1385823" y="315468"/>
                </a:lnTo>
              </a:path>
              <a:path w="1386204" h="723900">
                <a:moveTo>
                  <a:pt x="304800" y="0"/>
                </a:moveTo>
                <a:lnTo>
                  <a:pt x="304800" y="723773"/>
                </a:lnTo>
              </a:path>
            </a:pathLst>
          </a:custGeom>
          <a:ln w="28575">
            <a:solidFill>
              <a:srgbClr val="AAA3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00538" y="4505705"/>
            <a:ext cx="1386205" cy="723900"/>
          </a:xfrm>
          <a:custGeom>
            <a:avLst/>
            <a:gdLst/>
            <a:ahLst/>
            <a:cxnLst/>
            <a:rect l="l" t="t" r="r" b="b"/>
            <a:pathLst>
              <a:path w="1386204" h="723900">
                <a:moveTo>
                  <a:pt x="0" y="457200"/>
                </a:moveTo>
                <a:lnTo>
                  <a:pt x="1385823" y="457200"/>
                </a:lnTo>
              </a:path>
              <a:path w="1386204" h="723900">
                <a:moveTo>
                  <a:pt x="1075943" y="0"/>
                </a:moveTo>
                <a:lnTo>
                  <a:pt x="1075943" y="723773"/>
                </a:lnTo>
              </a:path>
            </a:pathLst>
          </a:custGeom>
          <a:ln w="28575">
            <a:solidFill>
              <a:srgbClr val="AAA3D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174748" y="1870297"/>
            <a:ext cx="1144905" cy="1353185"/>
            <a:chOff x="2174748" y="1870297"/>
            <a:chExt cx="1144905" cy="1353185"/>
          </a:xfrm>
        </p:grpSpPr>
        <p:sp>
          <p:nvSpPr>
            <p:cNvPr id="6" name="object 6"/>
            <p:cNvSpPr/>
            <p:nvPr/>
          </p:nvSpPr>
          <p:spPr>
            <a:xfrm>
              <a:off x="2513685" y="1870303"/>
              <a:ext cx="560070" cy="349250"/>
            </a:xfrm>
            <a:custGeom>
              <a:avLst/>
              <a:gdLst/>
              <a:ahLst/>
              <a:cxnLst/>
              <a:rect l="l" t="t" r="r" b="b"/>
              <a:pathLst>
                <a:path w="560069" h="349250">
                  <a:moveTo>
                    <a:pt x="559498" y="5740"/>
                  </a:moveTo>
                  <a:lnTo>
                    <a:pt x="556221" y="0"/>
                  </a:lnTo>
                  <a:lnTo>
                    <a:pt x="544931" y="3937"/>
                  </a:lnTo>
                  <a:lnTo>
                    <a:pt x="523646" y="9550"/>
                  </a:lnTo>
                  <a:lnTo>
                    <a:pt x="485330" y="13258"/>
                  </a:lnTo>
                  <a:lnTo>
                    <a:pt x="433260" y="19824"/>
                  </a:lnTo>
                  <a:lnTo>
                    <a:pt x="380606" y="33616"/>
                  </a:lnTo>
                  <a:lnTo>
                    <a:pt x="340512" y="58953"/>
                  </a:lnTo>
                  <a:lnTo>
                    <a:pt x="317804" y="103708"/>
                  </a:lnTo>
                  <a:lnTo>
                    <a:pt x="305015" y="163309"/>
                  </a:lnTo>
                  <a:lnTo>
                    <a:pt x="296786" y="223494"/>
                  </a:lnTo>
                  <a:lnTo>
                    <a:pt x="287807" y="270027"/>
                  </a:lnTo>
                  <a:lnTo>
                    <a:pt x="255752" y="330327"/>
                  </a:lnTo>
                  <a:lnTo>
                    <a:pt x="249072" y="327177"/>
                  </a:lnTo>
                  <a:lnTo>
                    <a:pt x="247053" y="297637"/>
                  </a:lnTo>
                  <a:lnTo>
                    <a:pt x="250177" y="257454"/>
                  </a:lnTo>
                  <a:lnTo>
                    <a:pt x="249072" y="213956"/>
                  </a:lnTo>
                  <a:lnTo>
                    <a:pt x="234340" y="174396"/>
                  </a:lnTo>
                  <a:lnTo>
                    <a:pt x="166001" y="141960"/>
                  </a:lnTo>
                  <a:lnTo>
                    <a:pt x="118237" y="136982"/>
                  </a:lnTo>
                  <a:lnTo>
                    <a:pt x="68681" y="133489"/>
                  </a:lnTo>
                  <a:lnTo>
                    <a:pt x="22758" y="127025"/>
                  </a:lnTo>
                  <a:lnTo>
                    <a:pt x="4165" y="127393"/>
                  </a:lnTo>
                  <a:lnTo>
                    <a:pt x="0" y="130822"/>
                  </a:lnTo>
                  <a:lnTo>
                    <a:pt x="4191" y="139941"/>
                  </a:lnTo>
                  <a:lnTo>
                    <a:pt x="10693" y="157378"/>
                  </a:lnTo>
                  <a:lnTo>
                    <a:pt x="27711" y="232600"/>
                  </a:lnTo>
                  <a:lnTo>
                    <a:pt x="43726" y="275539"/>
                  </a:lnTo>
                  <a:lnTo>
                    <a:pt x="67589" y="306476"/>
                  </a:lnTo>
                  <a:lnTo>
                    <a:pt x="104940" y="320471"/>
                  </a:lnTo>
                  <a:lnTo>
                    <a:pt x="152946" y="324294"/>
                  </a:lnTo>
                  <a:lnTo>
                    <a:pt x="200977" y="324167"/>
                  </a:lnTo>
                  <a:lnTo>
                    <a:pt x="238404" y="326288"/>
                  </a:lnTo>
                  <a:lnTo>
                    <a:pt x="254495" y="332701"/>
                  </a:lnTo>
                  <a:lnTo>
                    <a:pt x="251358" y="338607"/>
                  </a:lnTo>
                  <a:lnTo>
                    <a:pt x="254850" y="332854"/>
                  </a:lnTo>
                  <a:lnTo>
                    <a:pt x="295808" y="349148"/>
                  </a:lnTo>
                  <a:lnTo>
                    <a:pt x="256247" y="330555"/>
                  </a:lnTo>
                  <a:lnTo>
                    <a:pt x="285013" y="283235"/>
                  </a:lnTo>
                  <a:lnTo>
                    <a:pt x="319659" y="285115"/>
                  </a:lnTo>
                  <a:lnTo>
                    <a:pt x="365747" y="294944"/>
                  </a:lnTo>
                  <a:lnTo>
                    <a:pt x="416458" y="299935"/>
                  </a:lnTo>
                  <a:lnTo>
                    <a:pt x="464972" y="287299"/>
                  </a:lnTo>
                  <a:lnTo>
                    <a:pt x="508723" y="224231"/>
                  </a:lnTo>
                  <a:lnTo>
                    <a:pt x="521970" y="177596"/>
                  </a:lnTo>
                  <a:lnTo>
                    <a:pt x="543534" y="75717"/>
                  </a:lnTo>
                  <a:lnTo>
                    <a:pt x="556793" y="29108"/>
                  </a:lnTo>
                  <a:lnTo>
                    <a:pt x="559498" y="5740"/>
                  </a:lnTo>
                  <a:close/>
                </a:path>
              </a:pathLst>
            </a:custGeom>
            <a:solidFill>
              <a:srgbClr val="1C1C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74748" y="2177796"/>
              <a:ext cx="1144905" cy="1045844"/>
            </a:xfrm>
            <a:custGeom>
              <a:avLst/>
              <a:gdLst/>
              <a:ahLst/>
              <a:cxnLst/>
              <a:rect l="l" t="t" r="r" b="b"/>
              <a:pathLst>
                <a:path w="1144904" h="1045844">
                  <a:moveTo>
                    <a:pt x="318262" y="0"/>
                  </a:moveTo>
                  <a:lnTo>
                    <a:pt x="256116" y="33915"/>
                  </a:lnTo>
                  <a:lnTo>
                    <a:pt x="215370" y="62558"/>
                  </a:lnTo>
                  <a:lnTo>
                    <a:pt x="177450" y="94476"/>
                  </a:lnTo>
                  <a:lnTo>
                    <a:pt x="142578" y="129455"/>
                  </a:lnTo>
                  <a:lnTo>
                    <a:pt x="110976" y="167281"/>
                  </a:lnTo>
                  <a:lnTo>
                    <a:pt x="82867" y="207740"/>
                  </a:lnTo>
                  <a:lnTo>
                    <a:pt x="58472" y="250617"/>
                  </a:lnTo>
                  <a:lnTo>
                    <a:pt x="38015" y="295698"/>
                  </a:lnTo>
                  <a:lnTo>
                    <a:pt x="21717" y="342769"/>
                  </a:lnTo>
                  <a:lnTo>
                    <a:pt x="9800" y="391615"/>
                  </a:lnTo>
                  <a:lnTo>
                    <a:pt x="2487" y="442022"/>
                  </a:lnTo>
                  <a:lnTo>
                    <a:pt x="0" y="493775"/>
                  </a:lnTo>
                  <a:lnTo>
                    <a:pt x="2100" y="541375"/>
                  </a:lnTo>
                  <a:lnTo>
                    <a:pt x="8286" y="587851"/>
                  </a:lnTo>
                  <a:lnTo>
                    <a:pt x="18386" y="633037"/>
                  </a:lnTo>
                  <a:lnTo>
                    <a:pt x="32229" y="676767"/>
                  </a:lnTo>
                  <a:lnTo>
                    <a:pt x="49642" y="718877"/>
                  </a:lnTo>
                  <a:lnTo>
                    <a:pt x="70455" y="759200"/>
                  </a:lnTo>
                  <a:lnTo>
                    <a:pt x="94496" y="797572"/>
                  </a:lnTo>
                  <a:lnTo>
                    <a:pt x="121592" y="833825"/>
                  </a:lnTo>
                  <a:lnTo>
                    <a:pt x="151573" y="867795"/>
                  </a:lnTo>
                  <a:lnTo>
                    <a:pt x="184267" y="899316"/>
                  </a:lnTo>
                  <a:lnTo>
                    <a:pt x="219502" y="928222"/>
                  </a:lnTo>
                  <a:lnTo>
                    <a:pt x="257106" y="954348"/>
                  </a:lnTo>
                  <a:lnTo>
                    <a:pt x="296908" y="977527"/>
                  </a:lnTo>
                  <a:lnTo>
                    <a:pt x="338736" y="997595"/>
                  </a:lnTo>
                  <a:lnTo>
                    <a:pt x="382419" y="1014386"/>
                  </a:lnTo>
                  <a:lnTo>
                    <a:pt x="427784" y="1027734"/>
                  </a:lnTo>
                  <a:lnTo>
                    <a:pt x="474661" y="1037473"/>
                  </a:lnTo>
                  <a:lnTo>
                    <a:pt x="522877" y="1043438"/>
                  </a:lnTo>
                  <a:lnTo>
                    <a:pt x="572262" y="1045463"/>
                  </a:lnTo>
                  <a:lnTo>
                    <a:pt x="621646" y="1043438"/>
                  </a:lnTo>
                  <a:lnTo>
                    <a:pt x="669862" y="1037473"/>
                  </a:lnTo>
                  <a:lnTo>
                    <a:pt x="716739" y="1027734"/>
                  </a:lnTo>
                  <a:lnTo>
                    <a:pt x="762104" y="1014386"/>
                  </a:lnTo>
                  <a:lnTo>
                    <a:pt x="805787" y="997595"/>
                  </a:lnTo>
                  <a:lnTo>
                    <a:pt x="847615" y="977527"/>
                  </a:lnTo>
                  <a:lnTo>
                    <a:pt x="887417" y="954348"/>
                  </a:lnTo>
                  <a:lnTo>
                    <a:pt x="925021" y="928222"/>
                  </a:lnTo>
                  <a:lnTo>
                    <a:pt x="960256" y="899316"/>
                  </a:lnTo>
                  <a:lnTo>
                    <a:pt x="992950" y="867795"/>
                  </a:lnTo>
                  <a:lnTo>
                    <a:pt x="1022931" y="833825"/>
                  </a:lnTo>
                  <a:lnTo>
                    <a:pt x="1050027" y="797572"/>
                  </a:lnTo>
                  <a:lnTo>
                    <a:pt x="1074068" y="759200"/>
                  </a:lnTo>
                  <a:lnTo>
                    <a:pt x="1094881" y="718877"/>
                  </a:lnTo>
                  <a:lnTo>
                    <a:pt x="1112294" y="676767"/>
                  </a:lnTo>
                  <a:lnTo>
                    <a:pt x="1126137" y="633037"/>
                  </a:lnTo>
                  <a:lnTo>
                    <a:pt x="1136237" y="587851"/>
                  </a:lnTo>
                  <a:lnTo>
                    <a:pt x="1142423" y="541375"/>
                  </a:lnTo>
                  <a:lnTo>
                    <a:pt x="1144524" y="493775"/>
                  </a:lnTo>
                  <a:lnTo>
                    <a:pt x="1142036" y="442022"/>
                  </a:lnTo>
                  <a:lnTo>
                    <a:pt x="1134723" y="391615"/>
                  </a:lnTo>
                  <a:lnTo>
                    <a:pt x="1122807" y="342769"/>
                  </a:lnTo>
                  <a:lnTo>
                    <a:pt x="1106508" y="295698"/>
                  </a:lnTo>
                  <a:lnTo>
                    <a:pt x="1086051" y="250617"/>
                  </a:lnTo>
                  <a:lnTo>
                    <a:pt x="1061656" y="207740"/>
                  </a:lnTo>
                  <a:lnTo>
                    <a:pt x="1033547" y="167281"/>
                  </a:lnTo>
                  <a:lnTo>
                    <a:pt x="1001945" y="129455"/>
                  </a:lnTo>
                  <a:lnTo>
                    <a:pt x="967073" y="94476"/>
                  </a:lnTo>
                  <a:lnTo>
                    <a:pt x="929153" y="62558"/>
                  </a:lnTo>
                  <a:lnTo>
                    <a:pt x="888407" y="33915"/>
                  </a:lnTo>
                  <a:lnTo>
                    <a:pt x="843279" y="7874"/>
                  </a:lnTo>
                  <a:lnTo>
                    <a:pt x="834389" y="31114"/>
                  </a:lnTo>
                  <a:lnTo>
                    <a:pt x="827404" y="43561"/>
                  </a:lnTo>
                  <a:lnTo>
                    <a:pt x="869822" y="68452"/>
                  </a:lnTo>
                  <a:lnTo>
                    <a:pt x="910770" y="97987"/>
                  </a:lnTo>
                  <a:lnTo>
                    <a:pt x="948545" y="131096"/>
                  </a:lnTo>
                  <a:lnTo>
                    <a:pt x="982881" y="167523"/>
                  </a:lnTo>
                  <a:lnTo>
                    <a:pt x="1013509" y="207011"/>
                  </a:lnTo>
                  <a:lnTo>
                    <a:pt x="1040161" y="249300"/>
                  </a:lnTo>
                  <a:lnTo>
                    <a:pt x="1062569" y="294136"/>
                  </a:lnTo>
                  <a:lnTo>
                    <a:pt x="1080464" y="341258"/>
                  </a:lnTo>
                  <a:lnTo>
                    <a:pt x="1093578" y="390411"/>
                  </a:lnTo>
                  <a:lnTo>
                    <a:pt x="1101643" y="441336"/>
                  </a:lnTo>
                  <a:lnTo>
                    <a:pt x="1104391" y="493775"/>
                  </a:lnTo>
                  <a:lnTo>
                    <a:pt x="1102217" y="540472"/>
                  </a:lnTo>
                  <a:lnTo>
                    <a:pt x="1095818" y="585995"/>
                  </a:lnTo>
                  <a:lnTo>
                    <a:pt x="1085383" y="630162"/>
                  </a:lnTo>
                  <a:lnTo>
                    <a:pt x="1071099" y="672794"/>
                  </a:lnTo>
                  <a:lnTo>
                    <a:pt x="1053155" y="713708"/>
                  </a:lnTo>
                  <a:lnTo>
                    <a:pt x="1031738" y="752724"/>
                  </a:lnTo>
                  <a:lnTo>
                    <a:pt x="1007037" y="789660"/>
                  </a:lnTo>
                  <a:lnTo>
                    <a:pt x="979238" y="824334"/>
                  </a:lnTo>
                  <a:lnTo>
                    <a:pt x="948531" y="856567"/>
                  </a:lnTo>
                  <a:lnTo>
                    <a:pt x="915102" y="886176"/>
                  </a:lnTo>
                  <a:lnTo>
                    <a:pt x="879141" y="912980"/>
                  </a:lnTo>
                  <a:lnTo>
                    <a:pt x="840834" y="936799"/>
                  </a:lnTo>
                  <a:lnTo>
                    <a:pt x="800369" y="957450"/>
                  </a:lnTo>
                  <a:lnTo>
                    <a:pt x="757935" y="974753"/>
                  </a:lnTo>
                  <a:lnTo>
                    <a:pt x="713720" y="988526"/>
                  </a:lnTo>
                  <a:lnTo>
                    <a:pt x="667910" y="998588"/>
                  </a:lnTo>
                  <a:lnTo>
                    <a:pt x="620695" y="1004758"/>
                  </a:lnTo>
                  <a:lnTo>
                    <a:pt x="572262" y="1006855"/>
                  </a:lnTo>
                  <a:lnTo>
                    <a:pt x="523828" y="1004758"/>
                  </a:lnTo>
                  <a:lnTo>
                    <a:pt x="476613" y="998588"/>
                  </a:lnTo>
                  <a:lnTo>
                    <a:pt x="430803" y="988526"/>
                  </a:lnTo>
                  <a:lnTo>
                    <a:pt x="386588" y="974753"/>
                  </a:lnTo>
                  <a:lnTo>
                    <a:pt x="344154" y="957450"/>
                  </a:lnTo>
                  <a:lnTo>
                    <a:pt x="303689" y="936799"/>
                  </a:lnTo>
                  <a:lnTo>
                    <a:pt x="265382" y="912980"/>
                  </a:lnTo>
                  <a:lnTo>
                    <a:pt x="229421" y="886176"/>
                  </a:lnTo>
                  <a:lnTo>
                    <a:pt x="195992" y="856567"/>
                  </a:lnTo>
                  <a:lnTo>
                    <a:pt x="165285" y="824334"/>
                  </a:lnTo>
                  <a:lnTo>
                    <a:pt x="137486" y="789660"/>
                  </a:lnTo>
                  <a:lnTo>
                    <a:pt x="112785" y="752724"/>
                  </a:lnTo>
                  <a:lnTo>
                    <a:pt x="91368" y="713708"/>
                  </a:lnTo>
                  <a:lnTo>
                    <a:pt x="73424" y="672794"/>
                  </a:lnTo>
                  <a:lnTo>
                    <a:pt x="59140" y="630162"/>
                  </a:lnTo>
                  <a:lnTo>
                    <a:pt x="48705" y="585995"/>
                  </a:lnTo>
                  <a:lnTo>
                    <a:pt x="42306" y="540472"/>
                  </a:lnTo>
                  <a:lnTo>
                    <a:pt x="40131" y="493775"/>
                  </a:lnTo>
                  <a:lnTo>
                    <a:pt x="42442" y="445633"/>
                  </a:lnTo>
                  <a:lnTo>
                    <a:pt x="49235" y="398748"/>
                  </a:lnTo>
                  <a:lnTo>
                    <a:pt x="60307" y="353317"/>
                  </a:lnTo>
                  <a:lnTo>
                    <a:pt x="75452" y="309541"/>
                  </a:lnTo>
                  <a:lnTo>
                    <a:pt x="94465" y="267616"/>
                  </a:lnTo>
                  <a:lnTo>
                    <a:pt x="117141" y="227742"/>
                  </a:lnTo>
                  <a:lnTo>
                    <a:pt x="143276" y="190117"/>
                  </a:lnTo>
                  <a:lnTo>
                    <a:pt x="172663" y="154939"/>
                  </a:lnTo>
                  <a:lnTo>
                    <a:pt x="205099" y="122408"/>
                  </a:lnTo>
                  <a:lnTo>
                    <a:pt x="240377" y="92720"/>
                  </a:lnTo>
                  <a:lnTo>
                    <a:pt x="278293" y="66075"/>
                  </a:lnTo>
                  <a:lnTo>
                    <a:pt x="318643" y="42671"/>
                  </a:lnTo>
                  <a:lnTo>
                    <a:pt x="332231" y="36321"/>
                  </a:lnTo>
                  <a:lnTo>
                    <a:pt x="329310" y="31114"/>
                  </a:lnTo>
                  <a:lnTo>
                    <a:pt x="324389" y="19129"/>
                  </a:lnTo>
                  <a:lnTo>
                    <a:pt x="320039" y="6857"/>
                  </a:lnTo>
                  <a:lnTo>
                    <a:pt x="3182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02204" y="2252548"/>
            <a:ext cx="6356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4800" dirty="0">
                <a:latin typeface="幼圆" panose="02010509060101010101" charset="-122"/>
                <a:cs typeface="幼圆" panose="02010509060101010101" charset="-122"/>
              </a:rPr>
              <a:t>一</a:t>
            </a:r>
            <a:endParaRPr sz="4800" dirty="0">
              <a:latin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0" y="2540586"/>
            <a:ext cx="5629555" cy="24629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466" y="685800"/>
            <a:ext cx="1397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0" dirty="0">
                <a:latin typeface="幼圆" panose="02010509060101010101" charset="-122"/>
                <a:cs typeface="幼圆" panose="02010509060101010101" charset="-122"/>
              </a:rPr>
              <a:t>极限与连续</a:t>
            </a:r>
            <a:endParaRPr sz="1800" dirty="0">
              <a:latin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1752600"/>
            <a:ext cx="8014298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445" y="3272993"/>
            <a:ext cx="393636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4400" spc="-25" dirty="0">
                <a:solidFill>
                  <a:srgbClr val="0D0D0D"/>
                </a:solidFill>
                <a:latin typeface="幼圆" panose="02010509060101010101" charset="-122"/>
                <a:cs typeface="幼圆" panose="02010509060101010101" charset="-122"/>
              </a:rPr>
              <a:t>一元函数微分学</a:t>
            </a:r>
            <a:endParaRPr sz="4400" dirty="0">
              <a:latin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71338" y="2219705"/>
            <a:ext cx="1386205" cy="723900"/>
          </a:xfrm>
          <a:custGeom>
            <a:avLst/>
            <a:gdLst/>
            <a:ahLst/>
            <a:cxnLst/>
            <a:rect l="l" t="t" r="r" b="b"/>
            <a:pathLst>
              <a:path w="1386204" h="723900">
                <a:moveTo>
                  <a:pt x="0" y="315468"/>
                </a:moveTo>
                <a:lnTo>
                  <a:pt x="1385823" y="315468"/>
                </a:lnTo>
              </a:path>
              <a:path w="1386204" h="723900">
                <a:moveTo>
                  <a:pt x="304800" y="0"/>
                </a:moveTo>
                <a:lnTo>
                  <a:pt x="304800" y="723773"/>
                </a:lnTo>
              </a:path>
            </a:pathLst>
          </a:custGeom>
          <a:ln w="28575">
            <a:solidFill>
              <a:srgbClr val="AAA3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00538" y="4505705"/>
            <a:ext cx="1386205" cy="723900"/>
          </a:xfrm>
          <a:custGeom>
            <a:avLst/>
            <a:gdLst/>
            <a:ahLst/>
            <a:cxnLst/>
            <a:rect l="l" t="t" r="r" b="b"/>
            <a:pathLst>
              <a:path w="1386204" h="723900">
                <a:moveTo>
                  <a:pt x="0" y="457200"/>
                </a:moveTo>
                <a:lnTo>
                  <a:pt x="1385823" y="457200"/>
                </a:lnTo>
              </a:path>
              <a:path w="1386204" h="723900">
                <a:moveTo>
                  <a:pt x="1075943" y="0"/>
                </a:moveTo>
                <a:lnTo>
                  <a:pt x="1075943" y="723773"/>
                </a:lnTo>
              </a:path>
            </a:pathLst>
          </a:custGeom>
          <a:ln w="28575">
            <a:solidFill>
              <a:srgbClr val="AAA3D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174748" y="1870297"/>
            <a:ext cx="1144905" cy="1353185"/>
            <a:chOff x="2174748" y="1870297"/>
            <a:chExt cx="1144905" cy="1353185"/>
          </a:xfrm>
        </p:grpSpPr>
        <p:sp>
          <p:nvSpPr>
            <p:cNvPr id="6" name="object 6"/>
            <p:cNvSpPr/>
            <p:nvPr/>
          </p:nvSpPr>
          <p:spPr>
            <a:xfrm>
              <a:off x="2513685" y="1870303"/>
              <a:ext cx="560070" cy="349250"/>
            </a:xfrm>
            <a:custGeom>
              <a:avLst/>
              <a:gdLst/>
              <a:ahLst/>
              <a:cxnLst/>
              <a:rect l="l" t="t" r="r" b="b"/>
              <a:pathLst>
                <a:path w="560069" h="349250">
                  <a:moveTo>
                    <a:pt x="559498" y="5740"/>
                  </a:moveTo>
                  <a:lnTo>
                    <a:pt x="556221" y="0"/>
                  </a:lnTo>
                  <a:lnTo>
                    <a:pt x="544931" y="3937"/>
                  </a:lnTo>
                  <a:lnTo>
                    <a:pt x="523646" y="9550"/>
                  </a:lnTo>
                  <a:lnTo>
                    <a:pt x="485330" y="13258"/>
                  </a:lnTo>
                  <a:lnTo>
                    <a:pt x="433260" y="19824"/>
                  </a:lnTo>
                  <a:lnTo>
                    <a:pt x="380606" y="33616"/>
                  </a:lnTo>
                  <a:lnTo>
                    <a:pt x="340512" y="58953"/>
                  </a:lnTo>
                  <a:lnTo>
                    <a:pt x="317804" y="103708"/>
                  </a:lnTo>
                  <a:lnTo>
                    <a:pt x="305015" y="163309"/>
                  </a:lnTo>
                  <a:lnTo>
                    <a:pt x="296786" y="223494"/>
                  </a:lnTo>
                  <a:lnTo>
                    <a:pt x="287807" y="270027"/>
                  </a:lnTo>
                  <a:lnTo>
                    <a:pt x="255752" y="330327"/>
                  </a:lnTo>
                  <a:lnTo>
                    <a:pt x="249072" y="327177"/>
                  </a:lnTo>
                  <a:lnTo>
                    <a:pt x="247053" y="297637"/>
                  </a:lnTo>
                  <a:lnTo>
                    <a:pt x="250177" y="257454"/>
                  </a:lnTo>
                  <a:lnTo>
                    <a:pt x="249072" y="213956"/>
                  </a:lnTo>
                  <a:lnTo>
                    <a:pt x="234340" y="174396"/>
                  </a:lnTo>
                  <a:lnTo>
                    <a:pt x="166001" y="141960"/>
                  </a:lnTo>
                  <a:lnTo>
                    <a:pt x="118237" y="136982"/>
                  </a:lnTo>
                  <a:lnTo>
                    <a:pt x="68681" y="133489"/>
                  </a:lnTo>
                  <a:lnTo>
                    <a:pt x="22758" y="127025"/>
                  </a:lnTo>
                  <a:lnTo>
                    <a:pt x="4165" y="127393"/>
                  </a:lnTo>
                  <a:lnTo>
                    <a:pt x="0" y="130822"/>
                  </a:lnTo>
                  <a:lnTo>
                    <a:pt x="4191" y="139941"/>
                  </a:lnTo>
                  <a:lnTo>
                    <a:pt x="10693" y="157378"/>
                  </a:lnTo>
                  <a:lnTo>
                    <a:pt x="27711" y="232600"/>
                  </a:lnTo>
                  <a:lnTo>
                    <a:pt x="43726" y="275539"/>
                  </a:lnTo>
                  <a:lnTo>
                    <a:pt x="67589" y="306476"/>
                  </a:lnTo>
                  <a:lnTo>
                    <a:pt x="104940" y="320471"/>
                  </a:lnTo>
                  <a:lnTo>
                    <a:pt x="152946" y="324294"/>
                  </a:lnTo>
                  <a:lnTo>
                    <a:pt x="200977" y="324167"/>
                  </a:lnTo>
                  <a:lnTo>
                    <a:pt x="238404" y="326288"/>
                  </a:lnTo>
                  <a:lnTo>
                    <a:pt x="254495" y="332701"/>
                  </a:lnTo>
                  <a:lnTo>
                    <a:pt x="251358" y="338607"/>
                  </a:lnTo>
                  <a:lnTo>
                    <a:pt x="254850" y="332854"/>
                  </a:lnTo>
                  <a:lnTo>
                    <a:pt x="295808" y="349148"/>
                  </a:lnTo>
                  <a:lnTo>
                    <a:pt x="256247" y="330555"/>
                  </a:lnTo>
                  <a:lnTo>
                    <a:pt x="285013" y="283235"/>
                  </a:lnTo>
                  <a:lnTo>
                    <a:pt x="319659" y="285115"/>
                  </a:lnTo>
                  <a:lnTo>
                    <a:pt x="365747" y="294944"/>
                  </a:lnTo>
                  <a:lnTo>
                    <a:pt x="416458" y="299935"/>
                  </a:lnTo>
                  <a:lnTo>
                    <a:pt x="464972" y="287299"/>
                  </a:lnTo>
                  <a:lnTo>
                    <a:pt x="508723" y="224231"/>
                  </a:lnTo>
                  <a:lnTo>
                    <a:pt x="521970" y="177596"/>
                  </a:lnTo>
                  <a:lnTo>
                    <a:pt x="543534" y="75717"/>
                  </a:lnTo>
                  <a:lnTo>
                    <a:pt x="556793" y="29108"/>
                  </a:lnTo>
                  <a:lnTo>
                    <a:pt x="559498" y="5740"/>
                  </a:lnTo>
                  <a:close/>
                </a:path>
              </a:pathLst>
            </a:custGeom>
            <a:solidFill>
              <a:srgbClr val="1C1C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74748" y="2177796"/>
              <a:ext cx="1144905" cy="1045844"/>
            </a:xfrm>
            <a:custGeom>
              <a:avLst/>
              <a:gdLst/>
              <a:ahLst/>
              <a:cxnLst/>
              <a:rect l="l" t="t" r="r" b="b"/>
              <a:pathLst>
                <a:path w="1144904" h="1045844">
                  <a:moveTo>
                    <a:pt x="318262" y="0"/>
                  </a:moveTo>
                  <a:lnTo>
                    <a:pt x="256116" y="33915"/>
                  </a:lnTo>
                  <a:lnTo>
                    <a:pt x="215370" y="62558"/>
                  </a:lnTo>
                  <a:lnTo>
                    <a:pt x="177450" y="94476"/>
                  </a:lnTo>
                  <a:lnTo>
                    <a:pt x="142578" y="129455"/>
                  </a:lnTo>
                  <a:lnTo>
                    <a:pt x="110976" y="167281"/>
                  </a:lnTo>
                  <a:lnTo>
                    <a:pt x="82867" y="207740"/>
                  </a:lnTo>
                  <a:lnTo>
                    <a:pt x="58472" y="250617"/>
                  </a:lnTo>
                  <a:lnTo>
                    <a:pt x="38015" y="295698"/>
                  </a:lnTo>
                  <a:lnTo>
                    <a:pt x="21717" y="342769"/>
                  </a:lnTo>
                  <a:lnTo>
                    <a:pt x="9800" y="391615"/>
                  </a:lnTo>
                  <a:lnTo>
                    <a:pt x="2487" y="442022"/>
                  </a:lnTo>
                  <a:lnTo>
                    <a:pt x="0" y="493775"/>
                  </a:lnTo>
                  <a:lnTo>
                    <a:pt x="2100" y="541375"/>
                  </a:lnTo>
                  <a:lnTo>
                    <a:pt x="8286" y="587851"/>
                  </a:lnTo>
                  <a:lnTo>
                    <a:pt x="18386" y="633037"/>
                  </a:lnTo>
                  <a:lnTo>
                    <a:pt x="32229" y="676767"/>
                  </a:lnTo>
                  <a:lnTo>
                    <a:pt x="49642" y="718877"/>
                  </a:lnTo>
                  <a:lnTo>
                    <a:pt x="70455" y="759200"/>
                  </a:lnTo>
                  <a:lnTo>
                    <a:pt x="94496" y="797572"/>
                  </a:lnTo>
                  <a:lnTo>
                    <a:pt x="121592" y="833825"/>
                  </a:lnTo>
                  <a:lnTo>
                    <a:pt x="151573" y="867795"/>
                  </a:lnTo>
                  <a:lnTo>
                    <a:pt x="184267" y="899316"/>
                  </a:lnTo>
                  <a:lnTo>
                    <a:pt x="219502" y="928222"/>
                  </a:lnTo>
                  <a:lnTo>
                    <a:pt x="257106" y="954348"/>
                  </a:lnTo>
                  <a:lnTo>
                    <a:pt x="296908" y="977527"/>
                  </a:lnTo>
                  <a:lnTo>
                    <a:pt x="338736" y="997595"/>
                  </a:lnTo>
                  <a:lnTo>
                    <a:pt x="382419" y="1014386"/>
                  </a:lnTo>
                  <a:lnTo>
                    <a:pt x="427784" y="1027734"/>
                  </a:lnTo>
                  <a:lnTo>
                    <a:pt x="474661" y="1037473"/>
                  </a:lnTo>
                  <a:lnTo>
                    <a:pt x="522877" y="1043438"/>
                  </a:lnTo>
                  <a:lnTo>
                    <a:pt x="572262" y="1045463"/>
                  </a:lnTo>
                  <a:lnTo>
                    <a:pt x="621646" y="1043438"/>
                  </a:lnTo>
                  <a:lnTo>
                    <a:pt x="669862" y="1037473"/>
                  </a:lnTo>
                  <a:lnTo>
                    <a:pt x="716739" y="1027734"/>
                  </a:lnTo>
                  <a:lnTo>
                    <a:pt x="762104" y="1014386"/>
                  </a:lnTo>
                  <a:lnTo>
                    <a:pt x="805787" y="997595"/>
                  </a:lnTo>
                  <a:lnTo>
                    <a:pt x="847615" y="977527"/>
                  </a:lnTo>
                  <a:lnTo>
                    <a:pt x="887417" y="954348"/>
                  </a:lnTo>
                  <a:lnTo>
                    <a:pt x="925021" y="928222"/>
                  </a:lnTo>
                  <a:lnTo>
                    <a:pt x="960256" y="899316"/>
                  </a:lnTo>
                  <a:lnTo>
                    <a:pt x="992950" y="867795"/>
                  </a:lnTo>
                  <a:lnTo>
                    <a:pt x="1022931" y="833825"/>
                  </a:lnTo>
                  <a:lnTo>
                    <a:pt x="1050027" y="797572"/>
                  </a:lnTo>
                  <a:lnTo>
                    <a:pt x="1074068" y="759200"/>
                  </a:lnTo>
                  <a:lnTo>
                    <a:pt x="1094881" y="718877"/>
                  </a:lnTo>
                  <a:lnTo>
                    <a:pt x="1112294" y="676767"/>
                  </a:lnTo>
                  <a:lnTo>
                    <a:pt x="1126137" y="633037"/>
                  </a:lnTo>
                  <a:lnTo>
                    <a:pt x="1136237" y="587851"/>
                  </a:lnTo>
                  <a:lnTo>
                    <a:pt x="1142423" y="541375"/>
                  </a:lnTo>
                  <a:lnTo>
                    <a:pt x="1144524" y="493775"/>
                  </a:lnTo>
                  <a:lnTo>
                    <a:pt x="1142036" y="442022"/>
                  </a:lnTo>
                  <a:lnTo>
                    <a:pt x="1134723" y="391615"/>
                  </a:lnTo>
                  <a:lnTo>
                    <a:pt x="1122807" y="342769"/>
                  </a:lnTo>
                  <a:lnTo>
                    <a:pt x="1106508" y="295698"/>
                  </a:lnTo>
                  <a:lnTo>
                    <a:pt x="1086051" y="250617"/>
                  </a:lnTo>
                  <a:lnTo>
                    <a:pt x="1061656" y="207740"/>
                  </a:lnTo>
                  <a:lnTo>
                    <a:pt x="1033547" y="167281"/>
                  </a:lnTo>
                  <a:lnTo>
                    <a:pt x="1001945" y="129455"/>
                  </a:lnTo>
                  <a:lnTo>
                    <a:pt x="967073" y="94476"/>
                  </a:lnTo>
                  <a:lnTo>
                    <a:pt x="929153" y="62558"/>
                  </a:lnTo>
                  <a:lnTo>
                    <a:pt x="888407" y="33915"/>
                  </a:lnTo>
                  <a:lnTo>
                    <a:pt x="843279" y="7874"/>
                  </a:lnTo>
                  <a:lnTo>
                    <a:pt x="834389" y="31114"/>
                  </a:lnTo>
                  <a:lnTo>
                    <a:pt x="827404" y="43561"/>
                  </a:lnTo>
                  <a:lnTo>
                    <a:pt x="869822" y="68452"/>
                  </a:lnTo>
                  <a:lnTo>
                    <a:pt x="910770" y="97987"/>
                  </a:lnTo>
                  <a:lnTo>
                    <a:pt x="948545" y="131096"/>
                  </a:lnTo>
                  <a:lnTo>
                    <a:pt x="982881" y="167523"/>
                  </a:lnTo>
                  <a:lnTo>
                    <a:pt x="1013509" y="207011"/>
                  </a:lnTo>
                  <a:lnTo>
                    <a:pt x="1040161" y="249300"/>
                  </a:lnTo>
                  <a:lnTo>
                    <a:pt x="1062569" y="294136"/>
                  </a:lnTo>
                  <a:lnTo>
                    <a:pt x="1080464" y="341258"/>
                  </a:lnTo>
                  <a:lnTo>
                    <a:pt x="1093578" y="390411"/>
                  </a:lnTo>
                  <a:lnTo>
                    <a:pt x="1101643" y="441336"/>
                  </a:lnTo>
                  <a:lnTo>
                    <a:pt x="1104391" y="493775"/>
                  </a:lnTo>
                  <a:lnTo>
                    <a:pt x="1102217" y="540472"/>
                  </a:lnTo>
                  <a:lnTo>
                    <a:pt x="1095818" y="585995"/>
                  </a:lnTo>
                  <a:lnTo>
                    <a:pt x="1085383" y="630162"/>
                  </a:lnTo>
                  <a:lnTo>
                    <a:pt x="1071099" y="672794"/>
                  </a:lnTo>
                  <a:lnTo>
                    <a:pt x="1053155" y="713708"/>
                  </a:lnTo>
                  <a:lnTo>
                    <a:pt x="1031738" y="752724"/>
                  </a:lnTo>
                  <a:lnTo>
                    <a:pt x="1007037" y="789660"/>
                  </a:lnTo>
                  <a:lnTo>
                    <a:pt x="979238" y="824334"/>
                  </a:lnTo>
                  <a:lnTo>
                    <a:pt x="948531" y="856567"/>
                  </a:lnTo>
                  <a:lnTo>
                    <a:pt x="915102" y="886176"/>
                  </a:lnTo>
                  <a:lnTo>
                    <a:pt x="879141" y="912980"/>
                  </a:lnTo>
                  <a:lnTo>
                    <a:pt x="840834" y="936799"/>
                  </a:lnTo>
                  <a:lnTo>
                    <a:pt x="800369" y="957450"/>
                  </a:lnTo>
                  <a:lnTo>
                    <a:pt x="757935" y="974753"/>
                  </a:lnTo>
                  <a:lnTo>
                    <a:pt x="713720" y="988526"/>
                  </a:lnTo>
                  <a:lnTo>
                    <a:pt x="667910" y="998588"/>
                  </a:lnTo>
                  <a:lnTo>
                    <a:pt x="620695" y="1004758"/>
                  </a:lnTo>
                  <a:lnTo>
                    <a:pt x="572262" y="1006855"/>
                  </a:lnTo>
                  <a:lnTo>
                    <a:pt x="523828" y="1004758"/>
                  </a:lnTo>
                  <a:lnTo>
                    <a:pt x="476613" y="998588"/>
                  </a:lnTo>
                  <a:lnTo>
                    <a:pt x="430803" y="988526"/>
                  </a:lnTo>
                  <a:lnTo>
                    <a:pt x="386588" y="974753"/>
                  </a:lnTo>
                  <a:lnTo>
                    <a:pt x="344154" y="957450"/>
                  </a:lnTo>
                  <a:lnTo>
                    <a:pt x="303689" y="936799"/>
                  </a:lnTo>
                  <a:lnTo>
                    <a:pt x="265382" y="912980"/>
                  </a:lnTo>
                  <a:lnTo>
                    <a:pt x="229421" y="886176"/>
                  </a:lnTo>
                  <a:lnTo>
                    <a:pt x="195992" y="856567"/>
                  </a:lnTo>
                  <a:lnTo>
                    <a:pt x="165285" y="824334"/>
                  </a:lnTo>
                  <a:lnTo>
                    <a:pt x="137486" y="789660"/>
                  </a:lnTo>
                  <a:lnTo>
                    <a:pt x="112785" y="752724"/>
                  </a:lnTo>
                  <a:lnTo>
                    <a:pt x="91368" y="713708"/>
                  </a:lnTo>
                  <a:lnTo>
                    <a:pt x="73424" y="672794"/>
                  </a:lnTo>
                  <a:lnTo>
                    <a:pt x="59140" y="630162"/>
                  </a:lnTo>
                  <a:lnTo>
                    <a:pt x="48705" y="585995"/>
                  </a:lnTo>
                  <a:lnTo>
                    <a:pt x="42306" y="540472"/>
                  </a:lnTo>
                  <a:lnTo>
                    <a:pt x="40131" y="493775"/>
                  </a:lnTo>
                  <a:lnTo>
                    <a:pt x="42442" y="445633"/>
                  </a:lnTo>
                  <a:lnTo>
                    <a:pt x="49235" y="398748"/>
                  </a:lnTo>
                  <a:lnTo>
                    <a:pt x="60307" y="353317"/>
                  </a:lnTo>
                  <a:lnTo>
                    <a:pt x="75452" y="309541"/>
                  </a:lnTo>
                  <a:lnTo>
                    <a:pt x="94465" y="267616"/>
                  </a:lnTo>
                  <a:lnTo>
                    <a:pt x="117141" y="227742"/>
                  </a:lnTo>
                  <a:lnTo>
                    <a:pt x="143276" y="190117"/>
                  </a:lnTo>
                  <a:lnTo>
                    <a:pt x="172663" y="154939"/>
                  </a:lnTo>
                  <a:lnTo>
                    <a:pt x="205099" y="122408"/>
                  </a:lnTo>
                  <a:lnTo>
                    <a:pt x="240377" y="92720"/>
                  </a:lnTo>
                  <a:lnTo>
                    <a:pt x="278293" y="66075"/>
                  </a:lnTo>
                  <a:lnTo>
                    <a:pt x="318643" y="42671"/>
                  </a:lnTo>
                  <a:lnTo>
                    <a:pt x="332231" y="36321"/>
                  </a:lnTo>
                  <a:lnTo>
                    <a:pt x="329310" y="31114"/>
                  </a:lnTo>
                  <a:lnTo>
                    <a:pt x="324389" y="19129"/>
                  </a:lnTo>
                  <a:lnTo>
                    <a:pt x="320039" y="6857"/>
                  </a:lnTo>
                  <a:lnTo>
                    <a:pt x="3182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02204" y="2252548"/>
            <a:ext cx="63563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4800" dirty="0">
                <a:latin typeface="幼圆" panose="02010509060101010101" charset="-122"/>
                <a:cs typeface="幼圆" panose="02010509060101010101" charset="-122"/>
              </a:rPr>
              <a:t>三</a:t>
            </a:r>
            <a:endParaRPr sz="4800" dirty="0">
              <a:latin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440" y="1920436"/>
            <a:ext cx="4905411" cy="33956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466" y="685800"/>
            <a:ext cx="174593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0" dirty="0">
                <a:latin typeface="幼圆" panose="02010509060101010101" charset="-122"/>
                <a:cs typeface="幼圆" panose="02010509060101010101" charset="-122"/>
              </a:rPr>
              <a:t>一元函数微分学</a:t>
            </a:r>
            <a:endParaRPr sz="1800" dirty="0">
              <a:latin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1371600"/>
            <a:ext cx="6199164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3694" y="685800"/>
            <a:ext cx="170090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0" dirty="0">
                <a:latin typeface="幼圆" panose="02010509060101010101" charset="-122"/>
                <a:cs typeface="幼圆" panose="02010509060101010101" charset="-122"/>
              </a:rPr>
              <a:t>一元函数微分学</a:t>
            </a:r>
            <a:endParaRPr sz="1800" dirty="0">
              <a:latin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0" y="1600200"/>
            <a:ext cx="5639134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466" y="685800"/>
            <a:ext cx="174593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0" dirty="0">
                <a:latin typeface="幼圆" panose="02010509060101010101" charset="-122"/>
                <a:cs typeface="幼圆" panose="02010509060101010101" charset="-122"/>
              </a:rPr>
              <a:t>一元函数微分学</a:t>
            </a:r>
            <a:endParaRPr sz="1800" dirty="0">
              <a:latin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0" y="1295400"/>
            <a:ext cx="3514751" cy="11811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819400"/>
            <a:ext cx="4800600" cy="3956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466" y="685800"/>
            <a:ext cx="220313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0" dirty="0">
                <a:latin typeface="幼圆" panose="02010509060101010101" charset="-122"/>
                <a:cs typeface="幼圆" panose="02010509060101010101" charset="-122"/>
              </a:rPr>
              <a:t>一元函数微分学</a:t>
            </a:r>
            <a:endParaRPr sz="1800" dirty="0">
              <a:latin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1905000"/>
            <a:ext cx="6348459" cy="2076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466" y="685800"/>
            <a:ext cx="166973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0" dirty="0">
                <a:latin typeface="幼圆" panose="02010509060101010101" charset="-122"/>
                <a:cs typeface="幼圆" panose="02010509060101010101" charset="-122"/>
              </a:rPr>
              <a:t>一元函数微分学</a:t>
            </a:r>
            <a:endParaRPr sz="1800" dirty="0">
              <a:latin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2057400"/>
            <a:ext cx="5578028" cy="301468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466" y="685800"/>
            <a:ext cx="182213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0" dirty="0">
                <a:latin typeface="幼圆" panose="02010509060101010101" charset="-122"/>
                <a:cs typeface="幼圆" panose="02010509060101010101" charset="-122"/>
              </a:rPr>
              <a:t>一元函数微分学</a:t>
            </a:r>
            <a:endParaRPr sz="1800" dirty="0">
              <a:latin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1295400"/>
            <a:ext cx="7287101" cy="198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962400"/>
            <a:ext cx="9642415" cy="20496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466" y="685800"/>
            <a:ext cx="189833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0" dirty="0">
                <a:latin typeface="幼圆" panose="02010509060101010101" charset="-122"/>
                <a:cs typeface="幼圆" panose="02010509060101010101" charset="-122"/>
              </a:rPr>
              <a:t>一元函数微分学</a:t>
            </a:r>
            <a:endParaRPr sz="1800" dirty="0">
              <a:latin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7259" y="1295400"/>
            <a:ext cx="6988582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466" y="685800"/>
            <a:ext cx="601313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b="0" i="0" dirty="0">
                <a:solidFill>
                  <a:srgbClr val="0D0B22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泰勒公式     微分研究之巅    常用于函数性质研究</a:t>
            </a:r>
            <a:endParaRPr sz="1800" dirty="0">
              <a:latin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1066800"/>
            <a:ext cx="7361041" cy="990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005" y="1981200"/>
            <a:ext cx="6462230" cy="23955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b="81589"/>
          <a:stretch>
            <a:fillRect/>
          </a:stretch>
        </p:blipFill>
        <p:spPr>
          <a:xfrm>
            <a:off x="2964005" y="4376744"/>
            <a:ext cx="6462230" cy="80485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t="70612"/>
          <a:stretch>
            <a:fillRect/>
          </a:stretch>
        </p:blipFill>
        <p:spPr>
          <a:xfrm>
            <a:off x="2964005" y="5181600"/>
            <a:ext cx="6516007" cy="12954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4856567"/>
            <a:ext cx="4508380" cy="8691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4973" y="3196080"/>
            <a:ext cx="393636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4400" spc="-25" dirty="0">
                <a:solidFill>
                  <a:srgbClr val="0D0D0D"/>
                </a:solidFill>
                <a:latin typeface="幼圆" panose="02010509060101010101" charset="-122"/>
                <a:cs typeface="幼圆" panose="02010509060101010101" charset="-122"/>
              </a:rPr>
              <a:t>极限与连续</a:t>
            </a:r>
            <a:endParaRPr sz="4400" dirty="0">
              <a:latin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71338" y="2219705"/>
            <a:ext cx="1386205" cy="723900"/>
          </a:xfrm>
          <a:custGeom>
            <a:avLst/>
            <a:gdLst/>
            <a:ahLst/>
            <a:cxnLst/>
            <a:rect l="l" t="t" r="r" b="b"/>
            <a:pathLst>
              <a:path w="1386204" h="723900">
                <a:moveTo>
                  <a:pt x="0" y="315468"/>
                </a:moveTo>
                <a:lnTo>
                  <a:pt x="1385823" y="315468"/>
                </a:lnTo>
              </a:path>
              <a:path w="1386204" h="723900">
                <a:moveTo>
                  <a:pt x="304800" y="0"/>
                </a:moveTo>
                <a:lnTo>
                  <a:pt x="304800" y="723773"/>
                </a:lnTo>
              </a:path>
            </a:pathLst>
          </a:custGeom>
          <a:ln w="28575">
            <a:solidFill>
              <a:srgbClr val="AAA3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00538" y="4505705"/>
            <a:ext cx="1386205" cy="723900"/>
          </a:xfrm>
          <a:custGeom>
            <a:avLst/>
            <a:gdLst/>
            <a:ahLst/>
            <a:cxnLst/>
            <a:rect l="l" t="t" r="r" b="b"/>
            <a:pathLst>
              <a:path w="1386204" h="723900">
                <a:moveTo>
                  <a:pt x="0" y="457200"/>
                </a:moveTo>
                <a:lnTo>
                  <a:pt x="1385823" y="457200"/>
                </a:lnTo>
              </a:path>
              <a:path w="1386204" h="723900">
                <a:moveTo>
                  <a:pt x="1075943" y="0"/>
                </a:moveTo>
                <a:lnTo>
                  <a:pt x="1075943" y="723773"/>
                </a:lnTo>
              </a:path>
            </a:pathLst>
          </a:custGeom>
          <a:ln w="28575">
            <a:solidFill>
              <a:srgbClr val="AAA3D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174748" y="1870297"/>
            <a:ext cx="1144905" cy="1353185"/>
            <a:chOff x="2174748" y="1870297"/>
            <a:chExt cx="1144905" cy="1353185"/>
          </a:xfrm>
        </p:grpSpPr>
        <p:sp>
          <p:nvSpPr>
            <p:cNvPr id="6" name="object 6"/>
            <p:cNvSpPr/>
            <p:nvPr/>
          </p:nvSpPr>
          <p:spPr>
            <a:xfrm>
              <a:off x="2513685" y="1870303"/>
              <a:ext cx="560070" cy="349250"/>
            </a:xfrm>
            <a:custGeom>
              <a:avLst/>
              <a:gdLst/>
              <a:ahLst/>
              <a:cxnLst/>
              <a:rect l="l" t="t" r="r" b="b"/>
              <a:pathLst>
                <a:path w="560069" h="349250">
                  <a:moveTo>
                    <a:pt x="559498" y="5740"/>
                  </a:moveTo>
                  <a:lnTo>
                    <a:pt x="556221" y="0"/>
                  </a:lnTo>
                  <a:lnTo>
                    <a:pt x="544931" y="3937"/>
                  </a:lnTo>
                  <a:lnTo>
                    <a:pt x="523646" y="9550"/>
                  </a:lnTo>
                  <a:lnTo>
                    <a:pt x="485330" y="13258"/>
                  </a:lnTo>
                  <a:lnTo>
                    <a:pt x="433260" y="19824"/>
                  </a:lnTo>
                  <a:lnTo>
                    <a:pt x="380606" y="33616"/>
                  </a:lnTo>
                  <a:lnTo>
                    <a:pt x="340512" y="58953"/>
                  </a:lnTo>
                  <a:lnTo>
                    <a:pt x="317804" y="103708"/>
                  </a:lnTo>
                  <a:lnTo>
                    <a:pt x="305015" y="163309"/>
                  </a:lnTo>
                  <a:lnTo>
                    <a:pt x="296786" y="223494"/>
                  </a:lnTo>
                  <a:lnTo>
                    <a:pt x="287807" y="270027"/>
                  </a:lnTo>
                  <a:lnTo>
                    <a:pt x="255752" y="330327"/>
                  </a:lnTo>
                  <a:lnTo>
                    <a:pt x="249072" y="327177"/>
                  </a:lnTo>
                  <a:lnTo>
                    <a:pt x="247053" y="297637"/>
                  </a:lnTo>
                  <a:lnTo>
                    <a:pt x="250177" y="257454"/>
                  </a:lnTo>
                  <a:lnTo>
                    <a:pt x="249072" y="213956"/>
                  </a:lnTo>
                  <a:lnTo>
                    <a:pt x="234340" y="174396"/>
                  </a:lnTo>
                  <a:lnTo>
                    <a:pt x="166001" y="141960"/>
                  </a:lnTo>
                  <a:lnTo>
                    <a:pt x="118237" y="136982"/>
                  </a:lnTo>
                  <a:lnTo>
                    <a:pt x="68681" y="133489"/>
                  </a:lnTo>
                  <a:lnTo>
                    <a:pt x="22758" y="127025"/>
                  </a:lnTo>
                  <a:lnTo>
                    <a:pt x="4165" y="127393"/>
                  </a:lnTo>
                  <a:lnTo>
                    <a:pt x="0" y="130822"/>
                  </a:lnTo>
                  <a:lnTo>
                    <a:pt x="4191" y="139941"/>
                  </a:lnTo>
                  <a:lnTo>
                    <a:pt x="10693" y="157378"/>
                  </a:lnTo>
                  <a:lnTo>
                    <a:pt x="27711" y="232600"/>
                  </a:lnTo>
                  <a:lnTo>
                    <a:pt x="43726" y="275539"/>
                  </a:lnTo>
                  <a:lnTo>
                    <a:pt x="67589" y="306476"/>
                  </a:lnTo>
                  <a:lnTo>
                    <a:pt x="104940" y="320471"/>
                  </a:lnTo>
                  <a:lnTo>
                    <a:pt x="152946" y="324294"/>
                  </a:lnTo>
                  <a:lnTo>
                    <a:pt x="200977" y="324167"/>
                  </a:lnTo>
                  <a:lnTo>
                    <a:pt x="238404" y="326288"/>
                  </a:lnTo>
                  <a:lnTo>
                    <a:pt x="254495" y="332701"/>
                  </a:lnTo>
                  <a:lnTo>
                    <a:pt x="251358" y="338607"/>
                  </a:lnTo>
                  <a:lnTo>
                    <a:pt x="254850" y="332854"/>
                  </a:lnTo>
                  <a:lnTo>
                    <a:pt x="295808" y="349148"/>
                  </a:lnTo>
                  <a:lnTo>
                    <a:pt x="256247" y="330555"/>
                  </a:lnTo>
                  <a:lnTo>
                    <a:pt x="285013" y="283235"/>
                  </a:lnTo>
                  <a:lnTo>
                    <a:pt x="319659" y="285115"/>
                  </a:lnTo>
                  <a:lnTo>
                    <a:pt x="365747" y="294944"/>
                  </a:lnTo>
                  <a:lnTo>
                    <a:pt x="416458" y="299935"/>
                  </a:lnTo>
                  <a:lnTo>
                    <a:pt x="464972" y="287299"/>
                  </a:lnTo>
                  <a:lnTo>
                    <a:pt x="508723" y="224231"/>
                  </a:lnTo>
                  <a:lnTo>
                    <a:pt x="521970" y="177596"/>
                  </a:lnTo>
                  <a:lnTo>
                    <a:pt x="543534" y="75717"/>
                  </a:lnTo>
                  <a:lnTo>
                    <a:pt x="556793" y="29108"/>
                  </a:lnTo>
                  <a:lnTo>
                    <a:pt x="559498" y="5740"/>
                  </a:lnTo>
                  <a:close/>
                </a:path>
              </a:pathLst>
            </a:custGeom>
            <a:solidFill>
              <a:srgbClr val="1C1C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74748" y="2177796"/>
              <a:ext cx="1144905" cy="1045844"/>
            </a:xfrm>
            <a:custGeom>
              <a:avLst/>
              <a:gdLst/>
              <a:ahLst/>
              <a:cxnLst/>
              <a:rect l="l" t="t" r="r" b="b"/>
              <a:pathLst>
                <a:path w="1144904" h="1045844">
                  <a:moveTo>
                    <a:pt x="318262" y="0"/>
                  </a:moveTo>
                  <a:lnTo>
                    <a:pt x="256116" y="33915"/>
                  </a:lnTo>
                  <a:lnTo>
                    <a:pt x="215370" y="62558"/>
                  </a:lnTo>
                  <a:lnTo>
                    <a:pt x="177450" y="94476"/>
                  </a:lnTo>
                  <a:lnTo>
                    <a:pt x="142578" y="129455"/>
                  </a:lnTo>
                  <a:lnTo>
                    <a:pt x="110976" y="167281"/>
                  </a:lnTo>
                  <a:lnTo>
                    <a:pt x="82867" y="207740"/>
                  </a:lnTo>
                  <a:lnTo>
                    <a:pt x="58472" y="250617"/>
                  </a:lnTo>
                  <a:lnTo>
                    <a:pt x="38015" y="295698"/>
                  </a:lnTo>
                  <a:lnTo>
                    <a:pt x="21717" y="342769"/>
                  </a:lnTo>
                  <a:lnTo>
                    <a:pt x="9800" y="391615"/>
                  </a:lnTo>
                  <a:lnTo>
                    <a:pt x="2487" y="442022"/>
                  </a:lnTo>
                  <a:lnTo>
                    <a:pt x="0" y="493775"/>
                  </a:lnTo>
                  <a:lnTo>
                    <a:pt x="2100" y="541375"/>
                  </a:lnTo>
                  <a:lnTo>
                    <a:pt x="8286" y="587851"/>
                  </a:lnTo>
                  <a:lnTo>
                    <a:pt x="18386" y="633037"/>
                  </a:lnTo>
                  <a:lnTo>
                    <a:pt x="32229" y="676767"/>
                  </a:lnTo>
                  <a:lnTo>
                    <a:pt x="49642" y="718877"/>
                  </a:lnTo>
                  <a:lnTo>
                    <a:pt x="70455" y="759200"/>
                  </a:lnTo>
                  <a:lnTo>
                    <a:pt x="94496" y="797572"/>
                  </a:lnTo>
                  <a:lnTo>
                    <a:pt x="121592" y="833825"/>
                  </a:lnTo>
                  <a:lnTo>
                    <a:pt x="151573" y="867795"/>
                  </a:lnTo>
                  <a:lnTo>
                    <a:pt x="184267" y="899316"/>
                  </a:lnTo>
                  <a:lnTo>
                    <a:pt x="219502" y="928222"/>
                  </a:lnTo>
                  <a:lnTo>
                    <a:pt x="257106" y="954348"/>
                  </a:lnTo>
                  <a:lnTo>
                    <a:pt x="296908" y="977527"/>
                  </a:lnTo>
                  <a:lnTo>
                    <a:pt x="338736" y="997595"/>
                  </a:lnTo>
                  <a:lnTo>
                    <a:pt x="382419" y="1014386"/>
                  </a:lnTo>
                  <a:lnTo>
                    <a:pt x="427784" y="1027734"/>
                  </a:lnTo>
                  <a:lnTo>
                    <a:pt x="474661" y="1037473"/>
                  </a:lnTo>
                  <a:lnTo>
                    <a:pt x="522877" y="1043438"/>
                  </a:lnTo>
                  <a:lnTo>
                    <a:pt x="572262" y="1045463"/>
                  </a:lnTo>
                  <a:lnTo>
                    <a:pt x="621646" y="1043438"/>
                  </a:lnTo>
                  <a:lnTo>
                    <a:pt x="669862" y="1037473"/>
                  </a:lnTo>
                  <a:lnTo>
                    <a:pt x="716739" y="1027734"/>
                  </a:lnTo>
                  <a:lnTo>
                    <a:pt x="762104" y="1014386"/>
                  </a:lnTo>
                  <a:lnTo>
                    <a:pt x="805787" y="997595"/>
                  </a:lnTo>
                  <a:lnTo>
                    <a:pt x="847615" y="977527"/>
                  </a:lnTo>
                  <a:lnTo>
                    <a:pt x="887417" y="954348"/>
                  </a:lnTo>
                  <a:lnTo>
                    <a:pt x="925021" y="928222"/>
                  </a:lnTo>
                  <a:lnTo>
                    <a:pt x="960256" y="899316"/>
                  </a:lnTo>
                  <a:lnTo>
                    <a:pt x="992950" y="867795"/>
                  </a:lnTo>
                  <a:lnTo>
                    <a:pt x="1022931" y="833825"/>
                  </a:lnTo>
                  <a:lnTo>
                    <a:pt x="1050027" y="797572"/>
                  </a:lnTo>
                  <a:lnTo>
                    <a:pt x="1074068" y="759200"/>
                  </a:lnTo>
                  <a:lnTo>
                    <a:pt x="1094881" y="718877"/>
                  </a:lnTo>
                  <a:lnTo>
                    <a:pt x="1112294" y="676767"/>
                  </a:lnTo>
                  <a:lnTo>
                    <a:pt x="1126137" y="633037"/>
                  </a:lnTo>
                  <a:lnTo>
                    <a:pt x="1136237" y="587851"/>
                  </a:lnTo>
                  <a:lnTo>
                    <a:pt x="1142423" y="541375"/>
                  </a:lnTo>
                  <a:lnTo>
                    <a:pt x="1144524" y="493775"/>
                  </a:lnTo>
                  <a:lnTo>
                    <a:pt x="1142036" y="442022"/>
                  </a:lnTo>
                  <a:lnTo>
                    <a:pt x="1134723" y="391615"/>
                  </a:lnTo>
                  <a:lnTo>
                    <a:pt x="1122807" y="342769"/>
                  </a:lnTo>
                  <a:lnTo>
                    <a:pt x="1106508" y="295698"/>
                  </a:lnTo>
                  <a:lnTo>
                    <a:pt x="1086051" y="250617"/>
                  </a:lnTo>
                  <a:lnTo>
                    <a:pt x="1061656" y="207740"/>
                  </a:lnTo>
                  <a:lnTo>
                    <a:pt x="1033547" y="167281"/>
                  </a:lnTo>
                  <a:lnTo>
                    <a:pt x="1001945" y="129455"/>
                  </a:lnTo>
                  <a:lnTo>
                    <a:pt x="967073" y="94476"/>
                  </a:lnTo>
                  <a:lnTo>
                    <a:pt x="929153" y="62558"/>
                  </a:lnTo>
                  <a:lnTo>
                    <a:pt x="888407" y="33915"/>
                  </a:lnTo>
                  <a:lnTo>
                    <a:pt x="843279" y="7874"/>
                  </a:lnTo>
                  <a:lnTo>
                    <a:pt x="834389" y="31114"/>
                  </a:lnTo>
                  <a:lnTo>
                    <a:pt x="827404" y="43561"/>
                  </a:lnTo>
                  <a:lnTo>
                    <a:pt x="869822" y="68452"/>
                  </a:lnTo>
                  <a:lnTo>
                    <a:pt x="910770" y="97987"/>
                  </a:lnTo>
                  <a:lnTo>
                    <a:pt x="948545" y="131096"/>
                  </a:lnTo>
                  <a:lnTo>
                    <a:pt x="982881" y="167523"/>
                  </a:lnTo>
                  <a:lnTo>
                    <a:pt x="1013509" y="207011"/>
                  </a:lnTo>
                  <a:lnTo>
                    <a:pt x="1040161" y="249300"/>
                  </a:lnTo>
                  <a:lnTo>
                    <a:pt x="1062569" y="294136"/>
                  </a:lnTo>
                  <a:lnTo>
                    <a:pt x="1080464" y="341258"/>
                  </a:lnTo>
                  <a:lnTo>
                    <a:pt x="1093578" y="390411"/>
                  </a:lnTo>
                  <a:lnTo>
                    <a:pt x="1101643" y="441336"/>
                  </a:lnTo>
                  <a:lnTo>
                    <a:pt x="1104391" y="493775"/>
                  </a:lnTo>
                  <a:lnTo>
                    <a:pt x="1102217" y="540472"/>
                  </a:lnTo>
                  <a:lnTo>
                    <a:pt x="1095818" y="585995"/>
                  </a:lnTo>
                  <a:lnTo>
                    <a:pt x="1085383" y="630162"/>
                  </a:lnTo>
                  <a:lnTo>
                    <a:pt x="1071099" y="672794"/>
                  </a:lnTo>
                  <a:lnTo>
                    <a:pt x="1053155" y="713708"/>
                  </a:lnTo>
                  <a:lnTo>
                    <a:pt x="1031738" y="752724"/>
                  </a:lnTo>
                  <a:lnTo>
                    <a:pt x="1007037" y="789660"/>
                  </a:lnTo>
                  <a:lnTo>
                    <a:pt x="979238" y="824334"/>
                  </a:lnTo>
                  <a:lnTo>
                    <a:pt x="948531" y="856567"/>
                  </a:lnTo>
                  <a:lnTo>
                    <a:pt x="915102" y="886176"/>
                  </a:lnTo>
                  <a:lnTo>
                    <a:pt x="879141" y="912980"/>
                  </a:lnTo>
                  <a:lnTo>
                    <a:pt x="840834" y="936799"/>
                  </a:lnTo>
                  <a:lnTo>
                    <a:pt x="800369" y="957450"/>
                  </a:lnTo>
                  <a:lnTo>
                    <a:pt x="757935" y="974753"/>
                  </a:lnTo>
                  <a:lnTo>
                    <a:pt x="713720" y="988526"/>
                  </a:lnTo>
                  <a:lnTo>
                    <a:pt x="667910" y="998588"/>
                  </a:lnTo>
                  <a:lnTo>
                    <a:pt x="620695" y="1004758"/>
                  </a:lnTo>
                  <a:lnTo>
                    <a:pt x="572262" y="1006855"/>
                  </a:lnTo>
                  <a:lnTo>
                    <a:pt x="523828" y="1004758"/>
                  </a:lnTo>
                  <a:lnTo>
                    <a:pt x="476613" y="998588"/>
                  </a:lnTo>
                  <a:lnTo>
                    <a:pt x="430803" y="988526"/>
                  </a:lnTo>
                  <a:lnTo>
                    <a:pt x="386588" y="974753"/>
                  </a:lnTo>
                  <a:lnTo>
                    <a:pt x="344154" y="957450"/>
                  </a:lnTo>
                  <a:lnTo>
                    <a:pt x="303689" y="936799"/>
                  </a:lnTo>
                  <a:lnTo>
                    <a:pt x="265382" y="912980"/>
                  </a:lnTo>
                  <a:lnTo>
                    <a:pt x="229421" y="886176"/>
                  </a:lnTo>
                  <a:lnTo>
                    <a:pt x="195992" y="856567"/>
                  </a:lnTo>
                  <a:lnTo>
                    <a:pt x="165285" y="824334"/>
                  </a:lnTo>
                  <a:lnTo>
                    <a:pt x="137486" y="789660"/>
                  </a:lnTo>
                  <a:lnTo>
                    <a:pt x="112785" y="752724"/>
                  </a:lnTo>
                  <a:lnTo>
                    <a:pt x="91368" y="713708"/>
                  </a:lnTo>
                  <a:lnTo>
                    <a:pt x="73424" y="672794"/>
                  </a:lnTo>
                  <a:lnTo>
                    <a:pt x="59140" y="630162"/>
                  </a:lnTo>
                  <a:lnTo>
                    <a:pt x="48705" y="585995"/>
                  </a:lnTo>
                  <a:lnTo>
                    <a:pt x="42306" y="540472"/>
                  </a:lnTo>
                  <a:lnTo>
                    <a:pt x="40131" y="493775"/>
                  </a:lnTo>
                  <a:lnTo>
                    <a:pt x="42442" y="445633"/>
                  </a:lnTo>
                  <a:lnTo>
                    <a:pt x="49235" y="398748"/>
                  </a:lnTo>
                  <a:lnTo>
                    <a:pt x="60307" y="353317"/>
                  </a:lnTo>
                  <a:lnTo>
                    <a:pt x="75452" y="309541"/>
                  </a:lnTo>
                  <a:lnTo>
                    <a:pt x="94465" y="267616"/>
                  </a:lnTo>
                  <a:lnTo>
                    <a:pt x="117141" y="227742"/>
                  </a:lnTo>
                  <a:lnTo>
                    <a:pt x="143276" y="190117"/>
                  </a:lnTo>
                  <a:lnTo>
                    <a:pt x="172663" y="154939"/>
                  </a:lnTo>
                  <a:lnTo>
                    <a:pt x="205099" y="122408"/>
                  </a:lnTo>
                  <a:lnTo>
                    <a:pt x="240377" y="92720"/>
                  </a:lnTo>
                  <a:lnTo>
                    <a:pt x="278293" y="66075"/>
                  </a:lnTo>
                  <a:lnTo>
                    <a:pt x="318643" y="42671"/>
                  </a:lnTo>
                  <a:lnTo>
                    <a:pt x="332231" y="36321"/>
                  </a:lnTo>
                  <a:lnTo>
                    <a:pt x="329310" y="31114"/>
                  </a:lnTo>
                  <a:lnTo>
                    <a:pt x="324389" y="19129"/>
                  </a:lnTo>
                  <a:lnTo>
                    <a:pt x="320039" y="6857"/>
                  </a:lnTo>
                  <a:lnTo>
                    <a:pt x="3182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02204" y="2252548"/>
            <a:ext cx="6356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4800" dirty="0"/>
              <a:t>二</a:t>
            </a:r>
            <a:endParaRPr sz="4800" dirty="0">
              <a:latin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3806" y="1653795"/>
            <a:ext cx="3760446" cy="3976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466" y="685800"/>
            <a:ext cx="205073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0" dirty="0">
                <a:latin typeface="幼圆" panose="02010509060101010101" charset="-122"/>
                <a:cs typeface="幼圆" panose="02010509060101010101" charset="-122"/>
              </a:rPr>
              <a:t>一元函数微分学</a:t>
            </a:r>
            <a:endParaRPr sz="1800" dirty="0">
              <a:latin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69284" y="1219200"/>
            <a:ext cx="78534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一般步骤：求定义域-求一阶导数-求二阶导数-令一、二阶导数为0-列表-答题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2338" y="1588532"/>
            <a:ext cx="4967324" cy="45672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391" y="5567866"/>
            <a:ext cx="4600609" cy="957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466" y="685801"/>
            <a:ext cx="281273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0" dirty="0">
                <a:latin typeface="幼圆" panose="02010509060101010101" charset="-122"/>
                <a:cs typeface="幼圆" panose="02010509060101010101" charset="-122"/>
              </a:rPr>
              <a:t>一元函数微分学</a:t>
            </a:r>
            <a:endParaRPr sz="1800" dirty="0">
              <a:latin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8800" y="1295400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D0B22"/>
                </a:solidFill>
                <a:latin typeface="微软雅黑" panose="020B0503020204020204" charset="-122"/>
                <a:ea typeface="微软雅黑" panose="020B0503020204020204" charset="-122"/>
              </a:rPr>
              <a:t>一般步骤：</a:t>
            </a:r>
            <a:r>
              <a:rPr lang="zh-CN" altLang="en-US" i="0" dirty="0">
                <a:solidFill>
                  <a:srgbClr val="0D0B22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列关系式</a:t>
            </a:r>
            <a:r>
              <a:rPr lang="en-US" altLang="zh-CN" i="0" dirty="0">
                <a:solidFill>
                  <a:srgbClr val="0D0B22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i="0" dirty="0">
                <a:solidFill>
                  <a:srgbClr val="0D0B22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求导</a:t>
            </a:r>
            <a:r>
              <a:rPr lang="en-US" altLang="zh-CN" i="0" dirty="0">
                <a:solidFill>
                  <a:srgbClr val="0D0B22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i="0" dirty="0">
                <a:solidFill>
                  <a:srgbClr val="0D0B22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求极值点</a:t>
            </a:r>
            <a:r>
              <a:rPr lang="en-US" altLang="zh-CN" i="0" dirty="0">
                <a:solidFill>
                  <a:srgbClr val="0D0B22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-“</a:t>
            </a:r>
            <a:r>
              <a:rPr lang="zh-CN" altLang="en-US" i="0" dirty="0">
                <a:solidFill>
                  <a:srgbClr val="0D0B22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又 根 据 实 际 意 义 ， 所 求 的 最 值 存 在 ”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399" y="1646588"/>
            <a:ext cx="6235301" cy="391601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3289074"/>
            <a:ext cx="393636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4400" spc="-25" dirty="0">
                <a:solidFill>
                  <a:srgbClr val="0D0D0D"/>
                </a:solidFill>
                <a:latin typeface="幼圆" panose="02010509060101010101" charset="-122"/>
                <a:cs typeface="幼圆" panose="02010509060101010101" charset="-122"/>
              </a:rPr>
              <a:t>真题感悟</a:t>
            </a:r>
            <a:endParaRPr sz="4400" dirty="0">
              <a:latin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71338" y="2219705"/>
            <a:ext cx="1386205" cy="723900"/>
          </a:xfrm>
          <a:custGeom>
            <a:avLst/>
            <a:gdLst/>
            <a:ahLst/>
            <a:cxnLst/>
            <a:rect l="l" t="t" r="r" b="b"/>
            <a:pathLst>
              <a:path w="1386204" h="723900">
                <a:moveTo>
                  <a:pt x="0" y="315468"/>
                </a:moveTo>
                <a:lnTo>
                  <a:pt x="1385823" y="315468"/>
                </a:lnTo>
              </a:path>
              <a:path w="1386204" h="723900">
                <a:moveTo>
                  <a:pt x="304800" y="0"/>
                </a:moveTo>
                <a:lnTo>
                  <a:pt x="304800" y="723773"/>
                </a:lnTo>
              </a:path>
            </a:pathLst>
          </a:custGeom>
          <a:ln w="28575">
            <a:solidFill>
              <a:srgbClr val="AAA3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00538" y="4505705"/>
            <a:ext cx="1386205" cy="723900"/>
          </a:xfrm>
          <a:custGeom>
            <a:avLst/>
            <a:gdLst/>
            <a:ahLst/>
            <a:cxnLst/>
            <a:rect l="l" t="t" r="r" b="b"/>
            <a:pathLst>
              <a:path w="1386204" h="723900">
                <a:moveTo>
                  <a:pt x="0" y="457200"/>
                </a:moveTo>
                <a:lnTo>
                  <a:pt x="1385823" y="457200"/>
                </a:lnTo>
              </a:path>
              <a:path w="1386204" h="723900">
                <a:moveTo>
                  <a:pt x="1075943" y="0"/>
                </a:moveTo>
                <a:lnTo>
                  <a:pt x="1075943" y="723773"/>
                </a:lnTo>
              </a:path>
            </a:pathLst>
          </a:custGeom>
          <a:ln w="28575">
            <a:solidFill>
              <a:srgbClr val="AAA3D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174748" y="1870297"/>
            <a:ext cx="1144905" cy="1353185"/>
            <a:chOff x="2174748" y="1870297"/>
            <a:chExt cx="1144905" cy="1353185"/>
          </a:xfrm>
        </p:grpSpPr>
        <p:sp>
          <p:nvSpPr>
            <p:cNvPr id="6" name="object 6"/>
            <p:cNvSpPr/>
            <p:nvPr/>
          </p:nvSpPr>
          <p:spPr>
            <a:xfrm>
              <a:off x="2513685" y="1870303"/>
              <a:ext cx="560070" cy="349250"/>
            </a:xfrm>
            <a:custGeom>
              <a:avLst/>
              <a:gdLst/>
              <a:ahLst/>
              <a:cxnLst/>
              <a:rect l="l" t="t" r="r" b="b"/>
              <a:pathLst>
                <a:path w="560069" h="349250">
                  <a:moveTo>
                    <a:pt x="559498" y="5740"/>
                  </a:moveTo>
                  <a:lnTo>
                    <a:pt x="556221" y="0"/>
                  </a:lnTo>
                  <a:lnTo>
                    <a:pt x="544931" y="3937"/>
                  </a:lnTo>
                  <a:lnTo>
                    <a:pt x="523646" y="9550"/>
                  </a:lnTo>
                  <a:lnTo>
                    <a:pt x="485330" y="13258"/>
                  </a:lnTo>
                  <a:lnTo>
                    <a:pt x="433260" y="19824"/>
                  </a:lnTo>
                  <a:lnTo>
                    <a:pt x="380606" y="33616"/>
                  </a:lnTo>
                  <a:lnTo>
                    <a:pt x="340512" y="58953"/>
                  </a:lnTo>
                  <a:lnTo>
                    <a:pt x="317804" y="103708"/>
                  </a:lnTo>
                  <a:lnTo>
                    <a:pt x="305015" y="163309"/>
                  </a:lnTo>
                  <a:lnTo>
                    <a:pt x="296786" y="223494"/>
                  </a:lnTo>
                  <a:lnTo>
                    <a:pt x="287807" y="270027"/>
                  </a:lnTo>
                  <a:lnTo>
                    <a:pt x="255752" y="330327"/>
                  </a:lnTo>
                  <a:lnTo>
                    <a:pt x="249072" y="327177"/>
                  </a:lnTo>
                  <a:lnTo>
                    <a:pt x="247053" y="297637"/>
                  </a:lnTo>
                  <a:lnTo>
                    <a:pt x="250177" y="257454"/>
                  </a:lnTo>
                  <a:lnTo>
                    <a:pt x="249072" y="213956"/>
                  </a:lnTo>
                  <a:lnTo>
                    <a:pt x="234340" y="174396"/>
                  </a:lnTo>
                  <a:lnTo>
                    <a:pt x="166001" y="141960"/>
                  </a:lnTo>
                  <a:lnTo>
                    <a:pt x="118237" y="136982"/>
                  </a:lnTo>
                  <a:lnTo>
                    <a:pt x="68681" y="133489"/>
                  </a:lnTo>
                  <a:lnTo>
                    <a:pt x="22758" y="127025"/>
                  </a:lnTo>
                  <a:lnTo>
                    <a:pt x="4165" y="127393"/>
                  </a:lnTo>
                  <a:lnTo>
                    <a:pt x="0" y="130822"/>
                  </a:lnTo>
                  <a:lnTo>
                    <a:pt x="4191" y="139941"/>
                  </a:lnTo>
                  <a:lnTo>
                    <a:pt x="10693" y="157378"/>
                  </a:lnTo>
                  <a:lnTo>
                    <a:pt x="27711" y="232600"/>
                  </a:lnTo>
                  <a:lnTo>
                    <a:pt x="43726" y="275539"/>
                  </a:lnTo>
                  <a:lnTo>
                    <a:pt x="67589" y="306476"/>
                  </a:lnTo>
                  <a:lnTo>
                    <a:pt x="104940" y="320471"/>
                  </a:lnTo>
                  <a:lnTo>
                    <a:pt x="152946" y="324294"/>
                  </a:lnTo>
                  <a:lnTo>
                    <a:pt x="200977" y="324167"/>
                  </a:lnTo>
                  <a:lnTo>
                    <a:pt x="238404" y="326288"/>
                  </a:lnTo>
                  <a:lnTo>
                    <a:pt x="254495" y="332701"/>
                  </a:lnTo>
                  <a:lnTo>
                    <a:pt x="251358" y="338607"/>
                  </a:lnTo>
                  <a:lnTo>
                    <a:pt x="254850" y="332854"/>
                  </a:lnTo>
                  <a:lnTo>
                    <a:pt x="295808" y="349148"/>
                  </a:lnTo>
                  <a:lnTo>
                    <a:pt x="256247" y="330555"/>
                  </a:lnTo>
                  <a:lnTo>
                    <a:pt x="285013" y="283235"/>
                  </a:lnTo>
                  <a:lnTo>
                    <a:pt x="319659" y="285115"/>
                  </a:lnTo>
                  <a:lnTo>
                    <a:pt x="365747" y="294944"/>
                  </a:lnTo>
                  <a:lnTo>
                    <a:pt x="416458" y="299935"/>
                  </a:lnTo>
                  <a:lnTo>
                    <a:pt x="464972" y="287299"/>
                  </a:lnTo>
                  <a:lnTo>
                    <a:pt x="508723" y="224231"/>
                  </a:lnTo>
                  <a:lnTo>
                    <a:pt x="521970" y="177596"/>
                  </a:lnTo>
                  <a:lnTo>
                    <a:pt x="543534" y="75717"/>
                  </a:lnTo>
                  <a:lnTo>
                    <a:pt x="556793" y="29108"/>
                  </a:lnTo>
                  <a:lnTo>
                    <a:pt x="559498" y="5740"/>
                  </a:lnTo>
                  <a:close/>
                </a:path>
              </a:pathLst>
            </a:custGeom>
            <a:solidFill>
              <a:srgbClr val="1C1C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74748" y="2177796"/>
              <a:ext cx="1144905" cy="1045844"/>
            </a:xfrm>
            <a:custGeom>
              <a:avLst/>
              <a:gdLst/>
              <a:ahLst/>
              <a:cxnLst/>
              <a:rect l="l" t="t" r="r" b="b"/>
              <a:pathLst>
                <a:path w="1144904" h="1045844">
                  <a:moveTo>
                    <a:pt x="318262" y="0"/>
                  </a:moveTo>
                  <a:lnTo>
                    <a:pt x="256116" y="33915"/>
                  </a:lnTo>
                  <a:lnTo>
                    <a:pt x="215370" y="62558"/>
                  </a:lnTo>
                  <a:lnTo>
                    <a:pt x="177450" y="94476"/>
                  </a:lnTo>
                  <a:lnTo>
                    <a:pt x="142578" y="129455"/>
                  </a:lnTo>
                  <a:lnTo>
                    <a:pt x="110976" y="167281"/>
                  </a:lnTo>
                  <a:lnTo>
                    <a:pt x="82867" y="207740"/>
                  </a:lnTo>
                  <a:lnTo>
                    <a:pt x="58472" y="250617"/>
                  </a:lnTo>
                  <a:lnTo>
                    <a:pt x="38015" y="295698"/>
                  </a:lnTo>
                  <a:lnTo>
                    <a:pt x="21717" y="342769"/>
                  </a:lnTo>
                  <a:lnTo>
                    <a:pt x="9800" y="391615"/>
                  </a:lnTo>
                  <a:lnTo>
                    <a:pt x="2487" y="442022"/>
                  </a:lnTo>
                  <a:lnTo>
                    <a:pt x="0" y="493775"/>
                  </a:lnTo>
                  <a:lnTo>
                    <a:pt x="2100" y="541375"/>
                  </a:lnTo>
                  <a:lnTo>
                    <a:pt x="8286" y="587851"/>
                  </a:lnTo>
                  <a:lnTo>
                    <a:pt x="18386" y="633037"/>
                  </a:lnTo>
                  <a:lnTo>
                    <a:pt x="32229" y="676767"/>
                  </a:lnTo>
                  <a:lnTo>
                    <a:pt x="49642" y="718877"/>
                  </a:lnTo>
                  <a:lnTo>
                    <a:pt x="70455" y="759200"/>
                  </a:lnTo>
                  <a:lnTo>
                    <a:pt x="94496" y="797572"/>
                  </a:lnTo>
                  <a:lnTo>
                    <a:pt x="121592" y="833825"/>
                  </a:lnTo>
                  <a:lnTo>
                    <a:pt x="151573" y="867795"/>
                  </a:lnTo>
                  <a:lnTo>
                    <a:pt x="184267" y="899316"/>
                  </a:lnTo>
                  <a:lnTo>
                    <a:pt x="219502" y="928222"/>
                  </a:lnTo>
                  <a:lnTo>
                    <a:pt x="257106" y="954348"/>
                  </a:lnTo>
                  <a:lnTo>
                    <a:pt x="296908" y="977527"/>
                  </a:lnTo>
                  <a:lnTo>
                    <a:pt x="338736" y="997595"/>
                  </a:lnTo>
                  <a:lnTo>
                    <a:pt x="382419" y="1014386"/>
                  </a:lnTo>
                  <a:lnTo>
                    <a:pt x="427784" y="1027734"/>
                  </a:lnTo>
                  <a:lnTo>
                    <a:pt x="474661" y="1037473"/>
                  </a:lnTo>
                  <a:lnTo>
                    <a:pt x="522877" y="1043438"/>
                  </a:lnTo>
                  <a:lnTo>
                    <a:pt x="572262" y="1045463"/>
                  </a:lnTo>
                  <a:lnTo>
                    <a:pt x="621646" y="1043438"/>
                  </a:lnTo>
                  <a:lnTo>
                    <a:pt x="669862" y="1037473"/>
                  </a:lnTo>
                  <a:lnTo>
                    <a:pt x="716739" y="1027734"/>
                  </a:lnTo>
                  <a:lnTo>
                    <a:pt x="762104" y="1014386"/>
                  </a:lnTo>
                  <a:lnTo>
                    <a:pt x="805787" y="997595"/>
                  </a:lnTo>
                  <a:lnTo>
                    <a:pt x="847615" y="977527"/>
                  </a:lnTo>
                  <a:lnTo>
                    <a:pt x="887417" y="954348"/>
                  </a:lnTo>
                  <a:lnTo>
                    <a:pt x="925021" y="928222"/>
                  </a:lnTo>
                  <a:lnTo>
                    <a:pt x="960256" y="899316"/>
                  </a:lnTo>
                  <a:lnTo>
                    <a:pt x="992950" y="867795"/>
                  </a:lnTo>
                  <a:lnTo>
                    <a:pt x="1022931" y="833825"/>
                  </a:lnTo>
                  <a:lnTo>
                    <a:pt x="1050027" y="797572"/>
                  </a:lnTo>
                  <a:lnTo>
                    <a:pt x="1074068" y="759200"/>
                  </a:lnTo>
                  <a:lnTo>
                    <a:pt x="1094881" y="718877"/>
                  </a:lnTo>
                  <a:lnTo>
                    <a:pt x="1112294" y="676767"/>
                  </a:lnTo>
                  <a:lnTo>
                    <a:pt x="1126137" y="633037"/>
                  </a:lnTo>
                  <a:lnTo>
                    <a:pt x="1136237" y="587851"/>
                  </a:lnTo>
                  <a:lnTo>
                    <a:pt x="1142423" y="541375"/>
                  </a:lnTo>
                  <a:lnTo>
                    <a:pt x="1144524" y="493775"/>
                  </a:lnTo>
                  <a:lnTo>
                    <a:pt x="1142036" y="442022"/>
                  </a:lnTo>
                  <a:lnTo>
                    <a:pt x="1134723" y="391615"/>
                  </a:lnTo>
                  <a:lnTo>
                    <a:pt x="1122807" y="342769"/>
                  </a:lnTo>
                  <a:lnTo>
                    <a:pt x="1106508" y="295698"/>
                  </a:lnTo>
                  <a:lnTo>
                    <a:pt x="1086051" y="250617"/>
                  </a:lnTo>
                  <a:lnTo>
                    <a:pt x="1061656" y="207740"/>
                  </a:lnTo>
                  <a:lnTo>
                    <a:pt x="1033547" y="167281"/>
                  </a:lnTo>
                  <a:lnTo>
                    <a:pt x="1001945" y="129455"/>
                  </a:lnTo>
                  <a:lnTo>
                    <a:pt x="967073" y="94476"/>
                  </a:lnTo>
                  <a:lnTo>
                    <a:pt x="929153" y="62558"/>
                  </a:lnTo>
                  <a:lnTo>
                    <a:pt x="888407" y="33915"/>
                  </a:lnTo>
                  <a:lnTo>
                    <a:pt x="843279" y="7874"/>
                  </a:lnTo>
                  <a:lnTo>
                    <a:pt x="834389" y="31114"/>
                  </a:lnTo>
                  <a:lnTo>
                    <a:pt x="827404" y="43561"/>
                  </a:lnTo>
                  <a:lnTo>
                    <a:pt x="869822" y="68452"/>
                  </a:lnTo>
                  <a:lnTo>
                    <a:pt x="910770" y="97987"/>
                  </a:lnTo>
                  <a:lnTo>
                    <a:pt x="948545" y="131096"/>
                  </a:lnTo>
                  <a:lnTo>
                    <a:pt x="982881" y="167523"/>
                  </a:lnTo>
                  <a:lnTo>
                    <a:pt x="1013509" y="207011"/>
                  </a:lnTo>
                  <a:lnTo>
                    <a:pt x="1040161" y="249300"/>
                  </a:lnTo>
                  <a:lnTo>
                    <a:pt x="1062569" y="294136"/>
                  </a:lnTo>
                  <a:lnTo>
                    <a:pt x="1080464" y="341258"/>
                  </a:lnTo>
                  <a:lnTo>
                    <a:pt x="1093578" y="390411"/>
                  </a:lnTo>
                  <a:lnTo>
                    <a:pt x="1101643" y="441336"/>
                  </a:lnTo>
                  <a:lnTo>
                    <a:pt x="1104391" y="493775"/>
                  </a:lnTo>
                  <a:lnTo>
                    <a:pt x="1102217" y="540472"/>
                  </a:lnTo>
                  <a:lnTo>
                    <a:pt x="1095818" y="585995"/>
                  </a:lnTo>
                  <a:lnTo>
                    <a:pt x="1085383" y="630162"/>
                  </a:lnTo>
                  <a:lnTo>
                    <a:pt x="1071099" y="672794"/>
                  </a:lnTo>
                  <a:lnTo>
                    <a:pt x="1053155" y="713708"/>
                  </a:lnTo>
                  <a:lnTo>
                    <a:pt x="1031738" y="752724"/>
                  </a:lnTo>
                  <a:lnTo>
                    <a:pt x="1007037" y="789660"/>
                  </a:lnTo>
                  <a:lnTo>
                    <a:pt x="979238" y="824334"/>
                  </a:lnTo>
                  <a:lnTo>
                    <a:pt x="948531" y="856567"/>
                  </a:lnTo>
                  <a:lnTo>
                    <a:pt x="915102" y="886176"/>
                  </a:lnTo>
                  <a:lnTo>
                    <a:pt x="879141" y="912980"/>
                  </a:lnTo>
                  <a:lnTo>
                    <a:pt x="840834" y="936799"/>
                  </a:lnTo>
                  <a:lnTo>
                    <a:pt x="800369" y="957450"/>
                  </a:lnTo>
                  <a:lnTo>
                    <a:pt x="757935" y="974753"/>
                  </a:lnTo>
                  <a:lnTo>
                    <a:pt x="713720" y="988526"/>
                  </a:lnTo>
                  <a:lnTo>
                    <a:pt x="667910" y="998588"/>
                  </a:lnTo>
                  <a:lnTo>
                    <a:pt x="620695" y="1004758"/>
                  </a:lnTo>
                  <a:lnTo>
                    <a:pt x="572262" y="1006855"/>
                  </a:lnTo>
                  <a:lnTo>
                    <a:pt x="523828" y="1004758"/>
                  </a:lnTo>
                  <a:lnTo>
                    <a:pt x="476613" y="998588"/>
                  </a:lnTo>
                  <a:lnTo>
                    <a:pt x="430803" y="988526"/>
                  </a:lnTo>
                  <a:lnTo>
                    <a:pt x="386588" y="974753"/>
                  </a:lnTo>
                  <a:lnTo>
                    <a:pt x="344154" y="957450"/>
                  </a:lnTo>
                  <a:lnTo>
                    <a:pt x="303689" y="936799"/>
                  </a:lnTo>
                  <a:lnTo>
                    <a:pt x="265382" y="912980"/>
                  </a:lnTo>
                  <a:lnTo>
                    <a:pt x="229421" y="886176"/>
                  </a:lnTo>
                  <a:lnTo>
                    <a:pt x="195992" y="856567"/>
                  </a:lnTo>
                  <a:lnTo>
                    <a:pt x="165285" y="824334"/>
                  </a:lnTo>
                  <a:lnTo>
                    <a:pt x="137486" y="789660"/>
                  </a:lnTo>
                  <a:lnTo>
                    <a:pt x="112785" y="752724"/>
                  </a:lnTo>
                  <a:lnTo>
                    <a:pt x="91368" y="713708"/>
                  </a:lnTo>
                  <a:lnTo>
                    <a:pt x="73424" y="672794"/>
                  </a:lnTo>
                  <a:lnTo>
                    <a:pt x="59140" y="630162"/>
                  </a:lnTo>
                  <a:lnTo>
                    <a:pt x="48705" y="585995"/>
                  </a:lnTo>
                  <a:lnTo>
                    <a:pt x="42306" y="540472"/>
                  </a:lnTo>
                  <a:lnTo>
                    <a:pt x="40131" y="493775"/>
                  </a:lnTo>
                  <a:lnTo>
                    <a:pt x="42442" y="445633"/>
                  </a:lnTo>
                  <a:lnTo>
                    <a:pt x="49235" y="398748"/>
                  </a:lnTo>
                  <a:lnTo>
                    <a:pt x="60307" y="353317"/>
                  </a:lnTo>
                  <a:lnTo>
                    <a:pt x="75452" y="309541"/>
                  </a:lnTo>
                  <a:lnTo>
                    <a:pt x="94465" y="267616"/>
                  </a:lnTo>
                  <a:lnTo>
                    <a:pt x="117141" y="227742"/>
                  </a:lnTo>
                  <a:lnTo>
                    <a:pt x="143276" y="190117"/>
                  </a:lnTo>
                  <a:lnTo>
                    <a:pt x="172663" y="154939"/>
                  </a:lnTo>
                  <a:lnTo>
                    <a:pt x="205099" y="122408"/>
                  </a:lnTo>
                  <a:lnTo>
                    <a:pt x="240377" y="92720"/>
                  </a:lnTo>
                  <a:lnTo>
                    <a:pt x="278293" y="66075"/>
                  </a:lnTo>
                  <a:lnTo>
                    <a:pt x="318643" y="42671"/>
                  </a:lnTo>
                  <a:lnTo>
                    <a:pt x="332231" y="36321"/>
                  </a:lnTo>
                  <a:lnTo>
                    <a:pt x="329310" y="31114"/>
                  </a:lnTo>
                  <a:lnTo>
                    <a:pt x="324389" y="19129"/>
                  </a:lnTo>
                  <a:lnTo>
                    <a:pt x="320039" y="6857"/>
                  </a:lnTo>
                  <a:lnTo>
                    <a:pt x="3182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02204" y="2252548"/>
            <a:ext cx="63563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4800" dirty="0">
                <a:latin typeface="幼圆" panose="02010509060101010101" charset="-122"/>
                <a:cs typeface="幼圆" panose="02010509060101010101" charset="-122"/>
              </a:rPr>
              <a:t>三</a:t>
            </a:r>
            <a:endParaRPr sz="4800" dirty="0">
              <a:latin typeface="幼圆" panose="02010509060101010101" charset="-122"/>
              <a:cs typeface="幼圆" panose="0201050906010101010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466" y="685800"/>
            <a:ext cx="1397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10" dirty="0">
                <a:latin typeface="幼圆" panose="02010509060101010101" charset="-122"/>
                <a:cs typeface="幼圆" panose="02010509060101010101" charset="-122"/>
              </a:rPr>
              <a:t>集合与函数</a:t>
            </a:r>
            <a:endParaRPr sz="1800" dirty="0">
              <a:latin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8800"/>
            <a:ext cx="11035217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466" y="685800"/>
            <a:ext cx="1397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0" dirty="0">
                <a:latin typeface="幼圆" panose="02010509060101010101" charset="-122"/>
                <a:cs typeface="幼圆" panose="02010509060101010101" charset="-122"/>
              </a:rPr>
              <a:t>极限与连续</a:t>
            </a:r>
            <a:endParaRPr sz="1800" dirty="0">
              <a:latin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1219200"/>
            <a:ext cx="7936954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466" y="685800"/>
            <a:ext cx="1397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0" dirty="0">
                <a:latin typeface="幼圆" panose="02010509060101010101" charset="-122"/>
                <a:cs typeface="幼圆" panose="02010509060101010101" charset="-122"/>
              </a:rPr>
              <a:t>极限与连续</a:t>
            </a:r>
            <a:endParaRPr sz="1800" dirty="0">
              <a:latin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2040726"/>
            <a:ext cx="6512667" cy="25312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466" y="685800"/>
            <a:ext cx="1397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0" dirty="0">
                <a:latin typeface="幼圆" panose="02010509060101010101" charset="-122"/>
                <a:cs typeface="幼圆" panose="02010509060101010101" charset="-122"/>
              </a:rPr>
              <a:t>极限与连续</a:t>
            </a:r>
            <a:endParaRPr sz="1800" dirty="0">
              <a:latin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9466" y="1295400"/>
            <a:ext cx="5181600" cy="41985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466" y="685800"/>
            <a:ext cx="1397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0" dirty="0">
                <a:latin typeface="幼圆" panose="02010509060101010101" charset="-122"/>
                <a:cs typeface="幼圆" panose="02010509060101010101" charset="-122"/>
              </a:rPr>
              <a:t>极限与连续</a:t>
            </a:r>
            <a:endParaRPr sz="1800" dirty="0">
              <a:latin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381244"/>
            <a:ext cx="3897507" cy="21907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381244"/>
            <a:ext cx="4735910" cy="2128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466" y="685800"/>
            <a:ext cx="1397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0" dirty="0">
                <a:latin typeface="幼圆" panose="02010509060101010101" charset="-122"/>
                <a:cs typeface="幼圆" panose="02010509060101010101" charset="-122"/>
              </a:rPr>
              <a:t>极限与连续</a:t>
            </a:r>
            <a:endParaRPr sz="1800" dirty="0">
              <a:latin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8121" y="1828800"/>
            <a:ext cx="8235758" cy="29694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466" y="685800"/>
            <a:ext cx="1397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0" dirty="0">
                <a:latin typeface="幼圆" panose="02010509060101010101" charset="-122"/>
                <a:cs typeface="幼圆" panose="02010509060101010101" charset="-122"/>
              </a:rPr>
              <a:t>极限与连续</a:t>
            </a:r>
            <a:endParaRPr sz="1800" dirty="0">
              <a:latin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4927" y="1219200"/>
            <a:ext cx="7581955" cy="8524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09800"/>
            <a:ext cx="6686599" cy="12906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500447"/>
            <a:ext cx="6781800" cy="16696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5148575"/>
            <a:ext cx="6579448" cy="1099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466" y="685800"/>
            <a:ext cx="1397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0" dirty="0">
                <a:latin typeface="幼圆" panose="02010509060101010101" charset="-122"/>
                <a:cs typeface="幼圆" panose="02010509060101010101" charset="-122"/>
              </a:rPr>
              <a:t>极限与连续</a:t>
            </a:r>
            <a:endParaRPr sz="1800" dirty="0">
              <a:latin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1219200"/>
            <a:ext cx="3962400" cy="19732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581400"/>
            <a:ext cx="7593702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OTk4MmYyYjAyMDA5MWYwMDc3M2Q2ZjRlMTg3ZjMwZm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7E6E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WPS 演示</Application>
  <PresentationFormat>宽屏</PresentationFormat>
  <Paragraphs>58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幼圆</vt:lpstr>
      <vt:lpstr>Times New Roman</vt:lpstr>
      <vt:lpstr>Calibri</vt:lpstr>
      <vt:lpstr>等线</vt:lpstr>
      <vt:lpstr>微软雅黑</vt:lpstr>
      <vt:lpstr>-apple-system</vt:lpstr>
      <vt:lpstr>Segoe Print</vt:lpstr>
      <vt:lpstr>Arial Unicode MS</vt:lpstr>
      <vt:lpstr>Office Theme</vt:lpstr>
      <vt:lpstr>一</vt:lpstr>
      <vt:lpstr>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学业互助辅学课堂 ——工科数学分析</dc:title>
  <dc:creator>王杭</dc:creator>
  <cp:lastModifiedBy>WPS_1648808624</cp:lastModifiedBy>
  <cp:revision>11</cp:revision>
  <dcterms:created xsi:type="dcterms:W3CDTF">2023-11-19T03:24:00Z</dcterms:created>
  <dcterms:modified xsi:type="dcterms:W3CDTF">2023-12-18T07:48:53Z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2023-11-19T16:00:00Z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2023-11-19T16:00:00Z</vt:filetime>
  </property>
  <property fmtid="{D5CDD505-2E9C-101B-9397-08002B2CF9AE}" pid="5" name="Producer">
    <vt:lpwstr>Microsoft® PowerPoint® 2021</vt:lpwstr>
  </property>
  <property fmtid="{D5CDD505-2E9C-101B-9397-08002B2CF9AE}" pid="6" name="ICV">
    <vt:lpwstr>8C9247F57B8A4934B3708F0389D29A7B_13</vt:lpwstr>
  </property>
  <property fmtid="{D5CDD505-2E9C-101B-9397-08002B2CF9AE}" pid="7" name="KSOProductBuildVer">
    <vt:lpwstr>2052-12.1.0.15990</vt:lpwstr>
  </property>
</Properties>
</file>