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415415" y="3059113"/>
            <a:ext cx="9144000" cy="2387600"/>
          </a:xfrm>
        </p:spPr>
        <p:txBody>
          <a:bodyPr>
            <a:normAutofit/>
          </a:bodyPr>
          <a:p>
            <a:r>
              <a:rPr lang="zh-CN" altLang="en-US" sz="3200">
                <a:solidFill>
                  <a:schemeClr val="accent1"/>
                </a:solidFill>
              </a:rPr>
              <a:t>为了完成这个任务，我选择调取多个大模型，进行接力式的聊天，我使用</a:t>
            </a:r>
            <a:r>
              <a:rPr lang="en-US" altLang="zh-CN" sz="3200">
                <a:solidFill>
                  <a:schemeClr val="accent1"/>
                </a:solidFill>
              </a:rPr>
              <a:t>chatgpt_4o</a:t>
            </a:r>
            <a:r>
              <a:rPr lang="zh-CN" altLang="en-US" sz="3200">
                <a:solidFill>
                  <a:schemeClr val="accent1"/>
                </a:solidFill>
              </a:rPr>
              <a:t>进行初始信息的抓取，再用华工接入的满血版</a:t>
            </a:r>
            <a:r>
              <a:rPr lang="en-US" altLang="zh-CN" sz="3200">
                <a:solidFill>
                  <a:schemeClr val="accent1"/>
                </a:solidFill>
              </a:rPr>
              <a:t>deepseek_r1</a:t>
            </a:r>
            <a:r>
              <a:rPr lang="zh-CN" altLang="en-US" sz="3200">
                <a:solidFill>
                  <a:schemeClr val="accent1"/>
                </a:solidFill>
              </a:rPr>
              <a:t>进行深度思考与整理</a:t>
            </a:r>
            <a:endParaRPr lang="zh-CN" altLang="en-US" sz="3200">
              <a:solidFill>
                <a:schemeClr val="accent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154555" y="1805940"/>
            <a:ext cx="68865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600"/>
              <a:t>解释如何将左递归的文法转换成右递归？为什么？</a:t>
            </a:r>
            <a:endParaRPr lang="zh-CN" altLang="en-US" sz="3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6094730" cy="68573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365" y="-24130"/>
            <a:ext cx="6096635" cy="68814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7724775" cy="685863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8128000" y="2390775"/>
            <a:ext cx="4064000" cy="14465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这里我问产生了歧义，导致一开始回答并非我</a:t>
            </a:r>
            <a:r>
              <a:rPr lang="zh-CN" altLang="en-US"/>
              <a:t>所想问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242300" y="1825625"/>
            <a:ext cx="3111500" cy="1604010"/>
          </a:xfrm>
        </p:spPr>
        <p:txBody>
          <a:bodyPr/>
          <a:p>
            <a:r>
              <a:rPr lang="zh-CN" altLang="en-US"/>
              <a:t>纠正后成功</a:t>
            </a:r>
            <a:r>
              <a:rPr lang="zh-CN" altLang="en-US"/>
              <a:t>输出</a:t>
            </a:r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797941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结论（</a:t>
            </a:r>
            <a:r>
              <a:rPr lang="zh-CN" altLang="en-US"/>
              <a:t>答题页）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产生</a:t>
            </a:r>
            <a:r>
              <a:rPr lang="zh-CN" altLang="en-US"/>
              <a:t>左递归原因：左递归文法的转换是为了让解析器能够更高效、正确地完成任务。</a:t>
            </a:r>
            <a:r>
              <a:rPr lang="zh-CN" altLang="en-US"/>
              <a:t>但是左递归文法会导致递归下降解析器陷入无限循环，无法正常推进解析过程。这是因为左递归的规则会让解析器在处理非终结符时，优先调用自身进行展开，而无法先处理后续的其他符号串。</a:t>
            </a:r>
            <a:endParaRPr lang="zh-CN" altLang="en-US"/>
          </a:p>
          <a:p>
            <a:r>
              <a:rPr lang="zh-CN" altLang="en-US"/>
              <a:t>将左递归文法转换为右递归文法方法及</a:t>
            </a:r>
            <a:r>
              <a:rPr lang="zh-CN" altLang="en-US"/>
              <a:t>原因：右递归文法通过引入一个新的非终结符，将规则重写为右递归的形式。这样，解析器可以先处理后续项，然后再通过新引入的非终结符进行递归处理。由于右递归文法提供了递归终止的选项（如空串），解析过程能够按照合理的顺序推进。</a:t>
            </a:r>
            <a:endParaRPr lang="zh-CN" altLang="en-US"/>
          </a:p>
          <a:p>
            <a:r>
              <a:rPr lang="zh-CN" altLang="en-US"/>
              <a:t>宏观上的</a:t>
            </a:r>
            <a:r>
              <a:rPr lang="zh-CN" altLang="en-US"/>
              <a:t>原因：满足</a:t>
            </a:r>
            <a:r>
              <a:rPr lang="en-US" altLang="zh-CN"/>
              <a:t>LL(1)</a:t>
            </a:r>
            <a:r>
              <a:rPr lang="zh-CN" altLang="en-US"/>
              <a:t>解析器等自顶向下工具的要求。</a:t>
            </a:r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416</Words>
  <Application>WPS 演示</Application>
  <PresentationFormat>宽屏</PresentationFormat>
  <Paragraphs>14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于博宇</dc:creator>
  <cp:lastModifiedBy>WPS_1648808624</cp:lastModifiedBy>
  <cp:revision>3</cp:revision>
  <dcterms:created xsi:type="dcterms:W3CDTF">2023-08-09T12:44:00Z</dcterms:created>
  <dcterms:modified xsi:type="dcterms:W3CDTF">2025-03-28T14:10:52Z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