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9" r:id="rId1"/>
  </p:sldMasterIdLst>
  <p:sldIdLst>
    <p:sldId id="260" r:id="rId2"/>
    <p:sldId id="261" r:id="rId3"/>
    <p:sldId id="263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08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9587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04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9575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7327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826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64973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74724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119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5410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3972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427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476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4331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30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797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F2038-9D64-4151-B11B-C91CFB596344}" type="datetimeFigureOut">
              <a:rPr lang="zh-CN" altLang="en-US" smtClean="0"/>
              <a:t>2022-11-27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2492B73-6B14-4AF7-9C41-577BE9AD17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058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0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  <p:sldLayoutId id="2147483864" r:id="rId15"/>
    <p:sldLayoutId id="214748386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ecourse.scut.edu.cn/web/gt/1/index.html?id=19136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39E290-C940-4CE0-BA96-E2DFD2131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402" y="464460"/>
            <a:ext cx="9603275" cy="1049235"/>
          </a:xfrm>
        </p:spPr>
        <p:txBody>
          <a:bodyPr/>
          <a:lstStyle/>
          <a:p>
            <a:r>
              <a:rPr lang="zh-CN" altLang="en-US" dirty="0"/>
              <a:t>内容及要求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328BB0-8FE7-44F3-AB63-B063F2BC1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404" y="1513695"/>
            <a:ext cx="11014461" cy="3450613"/>
          </a:xfrm>
        </p:spPr>
        <p:txBody>
          <a:bodyPr>
            <a:normAutofit fontScale="25000" lnSpcReduction="20000"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内容：</a:t>
            </a:r>
            <a:endParaRPr kumimoji="0" lang="en-US" altLang="zh-CN" sz="1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6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各老师按照自己组的情况选择</a:t>
            </a:r>
            <a:endParaRPr lang="en-US" altLang="zh-CN" sz="6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12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要求：</a:t>
            </a:r>
            <a:endParaRPr kumimoji="0" lang="en-US" altLang="zh-CN" sz="112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（一）按平时正常实验一样，学习（预习），实验操作，完成实验报告。</a:t>
            </a:r>
            <a:endParaRPr kumimoji="0" lang="en-US" altLang="zh-CN" sz="6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（二）报告不在平台上提交，还是按平时的方式提交给各自的老师。</a:t>
            </a:r>
            <a:endParaRPr kumimoji="0" lang="en-US" altLang="zh-CN" sz="6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实验时长：学生在系统上的各项操作都是由记录的，所以希望大家正常，独立完成实验。</a:t>
            </a:r>
            <a:endParaRPr kumimoji="0" lang="en-US" altLang="zh-CN" sz="6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88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6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（三）实验原理部分可以参照系统上的所有可用的文件，同时也希望大家针对某些描述不清楚的问题，查找其他资料。</a:t>
            </a:r>
            <a:endParaRPr kumimoji="0" lang="en-US" altLang="zh-CN" sz="6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600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E8B17-8974-4CF3-A155-34ADCE31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虚拟系统碰到的问题及解决方法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2C4C41-D839-451B-BFFD-1989A2849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2631"/>
            <a:ext cx="9943128" cy="4388731"/>
          </a:xfrm>
        </p:spPr>
        <p:txBody>
          <a:bodyPr>
            <a:no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账号及密码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及时跟自己的老师联系，留下以下信息：姓名，学号，专业。</a:t>
            </a:r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虚拟运行环境无法安装到自己的电脑或无法使用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虚拟环境只能在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windows</a:t>
            </a:r>
            <a:r>
              <a:rPr kumimoji="0" lang="zh-CN" alt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系统下安装使用，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mac</a:t>
            </a:r>
            <a:r>
              <a:rPr kumimoji="0" lang="zh-CN" alt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等其他系统无法使用。</a:t>
            </a:r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可以安装但无法使用，</a:t>
            </a:r>
            <a:r>
              <a:rPr kumimoji="0" lang="zh-CN" alt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建议换个浏览器。</a:t>
            </a:r>
            <a:r>
              <a:rPr kumimoji="0" lang="en-US" altLang="zh-CN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IE</a:t>
            </a:r>
            <a:r>
              <a:rPr kumimoji="0" lang="zh-CN" alt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是不行的。</a:t>
            </a:r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安装后第一次可用，再登陆无法使用。</a:t>
            </a:r>
            <a:r>
              <a:rPr kumimoji="0" lang="zh-CN" alt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我个人采取的办法是，用完之后卸载，下次用时再装。</a:t>
            </a:r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其他问题，</a:t>
            </a:r>
            <a:r>
              <a:rPr kumimoji="0" lang="zh-CN" alt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可以相互交流使用方法。</a:t>
            </a:r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ts val="28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穷尽所有方法还是不行，</a:t>
            </a:r>
            <a:r>
              <a:rPr kumimoji="0" lang="zh-CN" altLang="en-US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直接在其他同学的电脑上登录完成内容。必须用自己的账号登录完成（因为系统会记录每个同学实际做实验的情况）</a:t>
            </a:r>
            <a:endParaRPr kumimoji="0" lang="en-US" altLang="zh-CN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445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2619FA-64C0-45B4-A62D-31349F66B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学生使用参考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B01EDA-D6C1-4A9A-9EEF-384B4418F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8592501" cy="3871095"/>
          </a:xfrm>
        </p:spPr>
        <p:txBody>
          <a:bodyPr/>
          <a:lstStyle/>
          <a:p>
            <a:r>
              <a:rPr lang="en-US" altLang="zh-CN" dirty="0">
                <a:hlinkClick r:id="rId2"/>
              </a:rPr>
              <a:t>https://ecourse.scut.edu.cn/web/gt/1/index.html?id=19136</a:t>
            </a:r>
            <a:r>
              <a:rPr lang="zh-CN" altLang="en-US" dirty="0"/>
              <a:t>进入该网站：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E4AAADD-C68B-46E3-8AE4-303CFFE69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0638" y="1185492"/>
            <a:ext cx="1489816" cy="1489816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19BCC95-2F50-B508-7C11-C60C4ED7F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765" y="2715296"/>
            <a:ext cx="4821344" cy="190316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C99D44D4-CB6A-308F-9A39-645BAC051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9553" y="2972038"/>
            <a:ext cx="3856314" cy="242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45107"/>
      </p:ext>
    </p:extLst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92</TotalTime>
  <Words>288</Words>
  <Application>Microsoft Office PowerPoint</Application>
  <PresentationFormat>宽屏</PresentationFormat>
  <Paragraphs>19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宋体</vt:lpstr>
      <vt:lpstr>Arial</vt:lpstr>
      <vt:lpstr>Trebuchet MS</vt:lpstr>
      <vt:lpstr>Wingdings 3</vt:lpstr>
      <vt:lpstr>平面</vt:lpstr>
      <vt:lpstr>内容及要求</vt:lpstr>
      <vt:lpstr>虚拟系统碰到的问题及解决方法</vt:lpstr>
      <vt:lpstr>学生使用参考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20220224教学会议</dc:title>
  <dc:creator>huizhang xie</dc:creator>
  <cp:lastModifiedBy>凯 周</cp:lastModifiedBy>
  <cp:revision>5</cp:revision>
  <dcterms:created xsi:type="dcterms:W3CDTF">2022-02-23T15:02:41Z</dcterms:created>
  <dcterms:modified xsi:type="dcterms:W3CDTF">2022-11-27T04:25:47Z</dcterms:modified>
</cp:coreProperties>
</file>