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BFDDB-0330-4444-8BCE-6376A0BB2483}" type="datetimeFigureOut">
              <a:rPr lang="ro-RO" smtClean="0"/>
              <a:t>02.07.2015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7B5ED-8FB7-4B7D-9BD1-B5F81F8F44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10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50-76DC-4B0A-8E55-58EC4221ABA4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3DDA-8E5C-4D43-BE45-FDD23C36F529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A637-5282-4AB2-A01E-06DEB98AF708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C65-19F6-40D7-961C-256E3959D6D4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9085-515B-4FC1-ABA3-A09FE0E305AD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C398-C1FA-49F8-B873-3092200C0C26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AA5-BB50-495A-AD3B-76E5823C1945}" type="datetime1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0168-AA24-4C9B-B50D-EF815DE65CA9}" type="datetime1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91A-94DB-4ED1-9070-B413664C201D}" type="datetime1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51A-F31F-463B-BB27-6DD06520E8EF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F875-10BC-4461-B916-FC534638E489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CAAA8D-113B-43D6-82BA-661B2BE68704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847850"/>
          </a:xfrm>
        </p:spPr>
        <p:txBody>
          <a:bodyPr>
            <a:noAutofit/>
          </a:bodyPr>
          <a:lstStyle/>
          <a:p>
            <a:r>
              <a:rPr lang="vi-VN" sz="6600" dirty="0"/>
              <a:t>Simulated Awareness</a:t>
            </a:r>
            <a:br>
              <a:rPr lang="vi-VN" sz="6600" dirty="0"/>
            </a:br>
            <a:endParaRPr lang="ro-RO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86000"/>
          </a:xfrm>
        </p:spPr>
        <p:txBody>
          <a:bodyPr>
            <a:normAutofit fontScale="70000" lnSpcReduction="20000"/>
          </a:bodyPr>
          <a:lstStyle/>
          <a:p>
            <a:r>
              <a:rPr lang="vi-VN" dirty="0" smtClean="0"/>
              <a:t> </a:t>
            </a:r>
            <a:r>
              <a:rPr lang="vi-VN" sz="2600" b="1" dirty="0"/>
              <a:t>propusă de </a:t>
            </a:r>
            <a:endParaRPr lang="vi-VN" sz="2600" dirty="0"/>
          </a:p>
          <a:p>
            <a:r>
              <a:rPr lang="ro-RO" sz="3800" b="1" dirty="0"/>
              <a:t>Alexandru Cireș </a:t>
            </a:r>
            <a:endParaRPr lang="ro-RO" sz="3800" b="1" dirty="0" smtClean="0"/>
          </a:p>
          <a:p>
            <a:endParaRPr lang="ro-RO" dirty="0"/>
          </a:p>
          <a:p>
            <a:r>
              <a:rPr lang="ro-RO" b="1" dirty="0"/>
              <a:t>Sesiunea: </a:t>
            </a:r>
            <a:r>
              <a:rPr lang="ro-RO" i="1" dirty="0"/>
              <a:t>iulie, 2015 </a:t>
            </a:r>
            <a:endParaRPr lang="ro-RO" i="1" dirty="0" smtClean="0"/>
          </a:p>
          <a:p>
            <a:endParaRPr lang="ro-RO" dirty="0"/>
          </a:p>
          <a:p>
            <a:r>
              <a:rPr lang="ro-RO" sz="2600" b="1" dirty="0"/>
              <a:t>Coordonator ştiinţific </a:t>
            </a:r>
            <a:endParaRPr lang="ro-RO" sz="2600" dirty="0"/>
          </a:p>
          <a:p>
            <a:r>
              <a:rPr lang="ro-RO" sz="3800" b="1" dirty="0"/>
              <a:t>Conferențiar Dr. Anca Vitcu </a:t>
            </a:r>
            <a:endParaRPr lang="ro-RO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Structura documentației</a:t>
            </a:r>
          </a:p>
          <a:p>
            <a:r>
              <a:rPr lang="ro-RO" dirty="0" smtClean="0"/>
              <a:t>Tehnologii utilizate</a:t>
            </a:r>
          </a:p>
          <a:p>
            <a:r>
              <a:rPr lang="ro-RO" dirty="0" smtClean="0"/>
              <a:t>Prezentarea aplicației</a:t>
            </a:r>
          </a:p>
          <a:p>
            <a:r>
              <a:rPr lang="ro-RO" dirty="0" smtClean="0"/>
              <a:t>Concluzii</a:t>
            </a:r>
          </a:p>
          <a:p>
            <a:r>
              <a:rPr lang="ro-RO" dirty="0" smtClean="0"/>
              <a:t>Dezvoltări ulterioare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7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Structura documentației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ro-RO" dirty="0" smtClean="0"/>
              <a:t>Capitolul I – Noțiuni generale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sz="2400" dirty="0" smtClean="0"/>
              <a:t>Subcapitole: Inteligență artificială, Lingvistică 	computațională, Testul Turing, Chatterbots</a:t>
            </a:r>
          </a:p>
          <a:p>
            <a:r>
              <a:rPr lang="ro-RO" dirty="0" smtClean="0"/>
              <a:t>Capitolul II – Prezentarea aplicației</a:t>
            </a:r>
          </a:p>
          <a:p>
            <a:pPr marL="0" indent="0">
              <a:buNone/>
            </a:pPr>
            <a:r>
              <a:rPr lang="ro-RO" dirty="0" smtClean="0"/>
              <a:t>	</a:t>
            </a:r>
            <a:r>
              <a:rPr lang="vi-VN" sz="2400" dirty="0" smtClean="0"/>
              <a:t>Subcapitole</a:t>
            </a:r>
            <a:r>
              <a:rPr lang="vi-VN" sz="2400" dirty="0"/>
              <a:t>: </a:t>
            </a:r>
            <a:r>
              <a:rPr lang="ro-RO" sz="2400" dirty="0" smtClean="0"/>
              <a:t>Scurtă prezentare, Exemple de diferite 	input-uri și output-uri corespunzătoare,  Metode de 	învățare a cuvintelor</a:t>
            </a:r>
            <a:endParaRPr lang="ro-RO" dirty="0" smtClean="0"/>
          </a:p>
          <a:p>
            <a:r>
              <a:rPr lang="ro-RO" dirty="0" smtClean="0"/>
              <a:t>Capitolul III – Implementarea aplicației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sz="2400" dirty="0" smtClean="0"/>
              <a:t>Subcapitole: Modelarea personajului, Analiza 	Textului, Găsirea sinonimelor și învățarea automată 	a cuvintelor</a:t>
            </a:r>
            <a:endParaRPr lang="ro-RO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utilizate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sz="4000" b="1" dirty="0" smtClean="0"/>
              <a:t>Java</a:t>
            </a:r>
          </a:p>
          <a:p>
            <a:pPr marL="0" indent="0" algn="ctr">
              <a:buNone/>
            </a:pPr>
            <a:endParaRPr lang="ro-RO" sz="4000" dirty="0" smtClean="0"/>
          </a:p>
          <a:p>
            <a:r>
              <a:rPr lang="ro-RO" dirty="0" smtClean="0"/>
              <a:t>Simplitate</a:t>
            </a:r>
          </a:p>
          <a:p>
            <a:r>
              <a:rPr lang="ro-RO" dirty="0" smtClean="0"/>
              <a:t>Portabilitate</a:t>
            </a:r>
          </a:p>
          <a:p>
            <a:r>
              <a:rPr lang="ro-RO" dirty="0" smtClean="0"/>
              <a:t>Neutralitate arhitecturală</a:t>
            </a:r>
          </a:p>
          <a:p>
            <a:r>
              <a:rPr lang="ro-RO" dirty="0" smtClean="0"/>
              <a:t>Robustețe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utilizate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sz="4000" b="1" dirty="0" smtClean="0"/>
              <a:t>Autodesk Maya</a:t>
            </a:r>
          </a:p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Modelare rapidă: Multi-cut Tool, Node Editor</a:t>
            </a:r>
          </a:p>
          <a:p>
            <a:r>
              <a:rPr lang="ro-RO" dirty="0" smtClean="0"/>
              <a:t>Eficiență: </a:t>
            </a:r>
            <a:r>
              <a:rPr lang="pt-BR" dirty="0"/>
              <a:t>algoritm de reducere a numărului de </a:t>
            </a:r>
            <a:r>
              <a:rPr lang="pt-BR" dirty="0" smtClean="0"/>
              <a:t>poligoane</a:t>
            </a:r>
            <a:r>
              <a:rPr lang="ro-RO" dirty="0" smtClean="0"/>
              <a:t>, suport pentru DirectX11</a:t>
            </a:r>
          </a:p>
          <a:p>
            <a:r>
              <a:rPr lang="ro-RO" dirty="0" smtClean="0"/>
              <a:t>Render rapid: mental ray</a:t>
            </a:r>
          </a:p>
          <a:p>
            <a:r>
              <a:rPr lang="ro-RO" dirty="0" smtClean="0"/>
              <a:t>User-friendly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aplicației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 smtClean="0"/>
          </a:p>
          <a:p>
            <a:pPr marL="0" indent="0" algn="ctr">
              <a:buNone/>
            </a:pPr>
            <a:endParaRPr lang="ro-RO" dirty="0" smtClean="0"/>
          </a:p>
          <a:p>
            <a:pPr marL="0" indent="0" algn="ctr">
              <a:buNone/>
            </a:pPr>
            <a:r>
              <a:rPr lang="ro-RO" sz="8800" dirty="0" smtClean="0"/>
              <a:t>Live demo</a:t>
            </a:r>
            <a:endParaRPr lang="ro-RO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/>
              <a:t>	Lucrarea </a:t>
            </a:r>
            <a:r>
              <a:rPr lang="ro-RO" dirty="0"/>
              <a:t>de față are ca scop prezentarea unei aplicații care poate reacționa cât mai credibil </a:t>
            </a:r>
            <a:r>
              <a:rPr lang="ro-RO" dirty="0" smtClean="0"/>
              <a:t>în </a:t>
            </a:r>
            <a:r>
              <a:rPr lang="ro-RO" dirty="0"/>
              <a:t>fața unui text introdus de către un utilizator. </a:t>
            </a:r>
            <a:r>
              <a:rPr lang="ro-RO" dirty="0" smtClean="0"/>
              <a:t>Programul a fost scris </a:t>
            </a:r>
            <a:r>
              <a:rPr lang="ro-RO" dirty="0"/>
              <a:t>într-un mod cât mai eficient, în așa fel încât acesta să consume cât mai puțină memorie RAM și să nu folosească în mod intensiv procesorul. 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	De </a:t>
            </a:r>
            <a:r>
              <a:rPr lang="ro-RO" dirty="0" smtClean="0"/>
              <a:t>asemenea, acesta respectă arhitectura MVC, fiind astfel ușor de modificat și integrat în alte proiecte.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Dezvoltări ulterioare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/>
          <a:lstStyle/>
          <a:p>
            <a:r>
              <a:rPr lang="ro-RO" dirty="0"/>
              <a:t>I</a:t>
            </a:r>
            <a:r>
              <a:rPr lang="ro-RO" dirty="0" smtClean="0"/>
              <a:t>ncluderea </a:t>
            </a:r>
            <a:r>
              <a:rPr lang="ro-RO" dirty="0"/>
              <a:t>mai multor dicționare de </a:t>
            </a:r>
            <a:r>
              <a:rPr lang="ro-RO" dirty="0" smtClean="0"/>
              <a:t>sinonime;</a:t>
            </a:r>
          </a:p>
          <a:p>
            <a:r>
              <a:rPr lang="ro-RO" dirty="0" smtClean="0"/>
              <a:t>Dicționare accesibile online</a:t>
            </a:r>
          </a:p>
          <a:p>
            <a:r>
              <a:rPr lang="ro-RO" dirty="0" smtClean="0"/>
              <a:t>Recunoașterea emoțiilor mai complexe</a:t>
            </a:r>
          </a:p>
          <a:p>
            <a:r>
              <a:rPr lang="ro-RO" dirty="0" smtClean="0"/>
              <a:t>Înlocuirea imaginilor statice cu animații</a:t>
            </a:r>
          </a:p>
          <a:p>
            <a:r>
              <a:rPr lang="ro-RO" dirty="0" smtClean="0"/>
              <a:t>Rescrierea codului în C# sau Python, pentru a asigura suport pentru game engine-uri ca XNA, Unity, Paradox3D, Wave, Panda3D, Cocos2D, pyGame,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</TotalTime>
  <Words>141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Simulated Awareness </vt:lpstr>
      <vt:lpstr>Cuprins</vt:lpstr>
      <vt:lpstr>Structura documentației</vt:lpstr>
      <vt:lpstr>Tehnologii utilizate</vt:lpstr>
      <vt:lpstr>Tehnologii utilizate</vt:lpstr>
      <vt:lpstr>Prezentarea aplicației</vt:lpstr>
      <vt:lpstr>Concluzii</vt:lpstr>
      <vt:lpstr>Dezvoltări ulterioare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Alex</dc:creator>
  <cp:lastModifiedBy>Alex Alex</cp:lastModifiedBy>
  <cp:revision>14</cp:revision>
  <dcterms:created xsi:type="dcterms:W3CDTF">2006-08-16T00:00:00Z</dcterms:created>
  <dcterms:modified xsi:type="dcterms:W3CDTF">2015-07-02T00:05:26Z</dcterms:modified>
</cp:coreProperties>
</file>