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6" r:id="rId5"/>
    <p:sldId id="264" r:id="rId6"/>
    <p:sldId id="267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 autoAdjust="0"/>
  </p:normalViewPr>
  <p:slideViewPr>
    <p:cSldViewPr snapToGrid="0">
      <p:cViewPr varScale="1">
        <p:scale>
          <a:sx n="115" d="100"/>
          <a:sy n="115" d="100"/>
        </p:scale>
        <p:origin x="11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F022-F4B4-44FD-BC6C-C282AE1C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4C19C-AB2F-4C69-9F0A-C81B5856D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9D2F-DA44-455E-8179-EFDFA115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970F-A499-4FF8-B88B-93616FBEA640}" type="datetimeFigureOut">
              <a:rPr lang="en-US" smtClean="0"/>
              <a:t>2022-07-05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59E10-3BF4-4181-86DB-139642A5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B366D-4D90-4062-9F42-256D622D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B168-4B00-4EDC-A992-199A68AC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3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8C5E-A9EF-4256-9F39-B74FFC69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BE5FD-945D-4E83-91DA-E4293B176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390FF-B175-40E1-B6C4-95E280DC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970F-A499-4FF8-B88B-93616FBEA640}" type="datetimeFigureOut">
              <a:rPr lang="en-US" smtClean="0"/>
              <a:t>2022-07-05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8B3D3-0C36-425B-AFB3-4E604D5F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1FCD2-0B89-4969-A91D-70919E0F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B168-4B00-4EDC-A992-199A68AC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8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8AE44-B082-4767-BD13-FB49305A4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65C6B-AB9A-4BDE-BA29-DAFBFA26F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386D9-D79B-49CC-BBAE-63D15E33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970F-A499-4FF8-B88B-93616FBEA640}" type="datetimeFigureOut">
              <a:rPr lang="en-US" smtClean="0"/>
              <a:t>2022-07-05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A8D29-C99C-4A54-9598-220FC5BF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0B5E-7B7D-45CA-B0B5-1EEF1CF2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B168-4B00-4EDC-A992-199A68AC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4531-BED6-4DE6-BF79-7FE12153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1EDC-54C0-4C2C-A39E-938A9F8B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0873F-7720-4CE7-B2D6-D027ED18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970F-A499-4FF8-B88B-93616FBEA640}" type="datetimeFigureOut">
              <a:rPr lang="en-US" smtClean="0"/>
              <a:t>2022-07-05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BB987-C955-49CC-B6C3-D2743EAA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1ED03-A33B-467E-9813-B18D8A2A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B168-4B00-4EDC-A992-199A68AC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8AE9-0155-4724-86F4-F6F6F29D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CEF89-BB42-490E-B628-331D4E4D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F67DD-D0EC-4E95-8840-9CB6B065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970F-A499-4FF8-B88B-93616FBEA640}" type="datetimeFigureOut">
              <a:rPr lang="en-US" smtClean="0"/>
              <a:t>2022-07-05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7657-F75B-4231-8EBE-4C99DA1D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F781C-B5F0-4BEC-85CB-EA3938FC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B168-4B00-4EDC-A992-199A68AC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1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B790-E901-420E-AFA5-53070C92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9643-7343-4971-8689-24A270A5E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3C665-B5C7-43D5-A9E6-DD45A7C55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E7837-2481-4D08-9CF9-ACCB07F8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970F-A499-4FF8-B88B-93616FBEA640}" type="datetimeFigureOut">
              <a:rPr lang="en-US" smtClean="0"/>
              <a:t>2022-07-05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77C37-500E-4B37-851C-5B24A43B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A3B42-D469-41A3-B61D-8A320D84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B168-4B00-4EDC-A992-199A68AC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E451-0AE1-4EBF-B120-C223BC05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F16F1-47AE-4A79-9117-56523BC28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23E56-EEC5-4BD6-886A-046243C9F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C0931-E6A1-41CD-BE8C-504F82874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6AAE1-64D8-465C-AE42-4EE002F60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B5C35-1A29-41C0-AB1C-3344C9CD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970F-A499-4FF8-B88B-93616FBEA640}" type="datetimeFigureOut">
              <a:rPr lang="en-US" smtClean="0"/>
              <a:t>2022-07-05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1A029-4FD2-4DE7-876B-362DC1A4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9EA7F-7D68-4049-ADCC-94A65998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B168-4B00-4EDC-A992-199A68AC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3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BB7D-2B2B-44D3-A0BC-DD5AD420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B9702-6C01-4F1F-A8E6-99A2C0A4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970F-A499-4FF8-B88B-93616FBEA640}" type="datetimeFigureOut">
              <a:rPr lang="en-US" smtClean="0"/>
              <a:t>2022-07-05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B2C29-747B-42C3-92AD-ED624B0D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2E48C-9733-4C0D-AF6D-CE879B5C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B168-4B00-4EDC-A992-199A68AC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275BB-162F-473D-848E-B327F62F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970F-A499-4FF8-B88B-93616FBEA640}" type="datetimeFigureOut">
              <a:rPr lang="en-US" smtClean="0"/>
              <a:t>2022-07-05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50A83-E8BC-4217-9C7D-A810205F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EFB25-63F2-4D1F-8AE2-B1C13639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B168-4B00-4EDC-A992-199A68AC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7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3077-9F47-41B5-9DA7-F85FFF7E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46C9D-E1AE-4D10-9037-461F73B1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70C8B-5592-4E0B-9188-7CC601D13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904BF-E42F-472D-88A3-F590EBEC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970F-A499-4FF8-B88B-93616FBEA640}" type="datetimeFigureOut">
              <a:rPr lang="en-US" smtClean="0"/>
              <a:t>2022-07-05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6F6DD-5F75-4626-A927-8F1F98C5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C41EA-DC75-4ADE-B14D-831F2DF8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B168-4B00-4EDC-A992-199A68AC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A641-D7E7-4638-881D-612748BC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6297A-8CD2-4CC5-9918-BB9A7E9B3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24323-D8C5-48D7-8F03-7D3DACB07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23484-4D7A-46C1-AF62-2990EE2E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970F-A499-4FF8-B88B-93616FBEA640}" type="datetimeFigureOut">
              <a:rPr lang="en-US" smtClean="0"/>
              <a:t>2022-07-05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F7A6F-E4AC-498A-8FC1-5BF7C584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AF660-78FB-4F56-9BE5-96F0C0A5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B168-4B00-4EDC-A992-199A68AC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1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622D6-88DC-451E-B9EA-C11B1F81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21F3E-59B8-4EA1-A501-EBEA5352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8305-AE39-4641-8F40-8620A4F5A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4970F-A499-4FF8-B88B-93616FBEA640}" type="datetimeFigureOut">
              <a:rPr lang="en-US" smtClean="0"/>
              <a:t>2022-07-05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2E465-8B43-4843-9F88-869211616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8A7FF-065C-45C9-9C5F-921F78F21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DB168-4B00-4EDC-A992-199A68AC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0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481E-6B07-4D15-89D4-83A90BBB6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98052"/>
          </a:xfrm>
        </p:spPr>
        <p:txBody>
          <a:bodyPr>
            <a:noAutofit/>
          </a:bodyPr>
          <a:lstStyle/>
          <a:p>
            <a:r>
              <a:rPr lang="ru-RU" sz="4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Основы </a:t>
            </a:r>
            <a:r>
              <a:rPr lang="en-US" sz="4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AKKA Streams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111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A1E0-7ECA-472F-9211-FDE57533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63" y="213119"/>
            <a:ext cx="3932237" cy="50959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Алиса и Боб, </a:t>
            </a:r>
            <a:r>
              <a:rPr lang="ru-RU" sz="2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акторы</a:t>
            </a:r>
            <a:endParaRPr lang="en-US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981D3-44E4-4DC0-A189-109C12613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995" y="1178220"/>
            <a:ext cx="7450211" cy="8334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Алиса и Боб обмениваются сообщениями посылая их по почте.</a:t>
            </a:r>
            <a:r>
              <a:rPr lang="ru-R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Почтовый ящик это очередь в которой накапливаются сообщения.</a:t>
            </a:r>
          </a:p>
          <a:p>
            <a:pPr lvl="1"/>
            <a:endParaRPr lang="ru-RU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3350C8E-6D14-DD08-7460-08941E7AA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56" y="2209629"/>
            <a:ext cx="8512124" cy="34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A1E0-7ECA-472F-9211-FDE57533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62" y="213119"/>
            <a:ext cx="8593855" cy="50959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Алиса и Боб, </a:t>
            </a:r>
            <a:r>
              <a:rPr lang="ru-RU" sz="28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переполнение очереди сообщений</a:t>
            </a:r>
            <a:endParaRPr lang="en-US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981D3-44E4-4DC0-A189-109C12613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995" y="1178220"/>
            <a:ext cx="7450211" cy="8334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Но что если Боб не успевает обрабатывать поступающие сообщения.</a:t>
            </a:r>
            <a:r>
              <a:rPr lang="ru-R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В этом случае они будут накапливается в памяти по не забьют её.</a:t>
            </a:r>
          </a:p>
          <a:p>
            <a:pPr lvl="1"/>
            <a:endParaRPr lang="ru-RU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F82D68A-D3E3-C69D-30B1-25E93C2BB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26" y="2719381"/>
            <a:ext cx="8083602" cy="323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4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A1E0-7ECA-472F-9211-FDE57533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63" y="213119"/>
            <a:ext cx="7087884" cy="50959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Алиса и Боб, необработанны</a:t>
            </a:r>
            <a:r>
              <a:rPr lang="ru-RU" sz="28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 сообщения</a:t>
            </a:r>
            <a:endParaRPr lang="en-US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981D3-44E4-4DC0-A189-109C12613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995" y="1178220"/>
            <a:ext cx="7450211" cy="83346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Или же что если Алиса пошлёт Бобу сообщение которое он не может.</a:t>
            </a:r>
            <a:r>
              <a:rPr lang="ru-R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В лучшем случае Боб проигнорирует такое сообщение либо упадёт с ошибкой.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lvl="1"/>
            <a:endParaRPr lang="ru-RU" dirty="0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294722D-4DA1-2B04-4F88-153FE6B1D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75" y="2467190"/>
            <a:ext cx="8235855" cy="329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8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A1E0-7ECA-472F-9211-FDE57533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63" y="213119"/>
            <a:ext cx="6525697" cy="50959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Алиса и Боб, пневмопочта</a:t>
            </a:r>
            <a:endParaRPr lang="en-US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981D3-44E4-4DC0-A189-109C12613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995" y="1178219"/>
            <a:ext cx="6873978" cy="203234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Чтобы решить эти проблемы нам нужно наложить дополнительные ограничения на </a:t>
            </a:r>
            <a:r>
              <a:rPr lang="ru-RU" sz="1800" dirty="0" err="1"/>
              <a:t>акторы</a:t>
            </a:r>
            <a:r>
              <a:rPr lang="ru-RU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Если Алиса шлёт слишком много сообщений то мы должны её притормозить.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Проверять тип отправляемого сообщения, чтобы система типов помогала нам не отправлять неправильные сообщения.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Образно это можно представить как если бы у Алиса и Боб вместо обычной почты использовали бы пневмопочту.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lvl="1"/>
            <a:endParaRPr lang="ru-RU" dirty="0"/>
          </a:p>
        </p:txBody>
      </p:sp>
      <p:pic>
        <p:nvPicPr>
          <p:cNvPr id="12" name="Picture 11" descr="A person working in a factory&#10;&#10;Description automatically generated with low confidence">
            <a:extLst>
              <a:ext uri="{FF2B5EF4-FFF2-40B4-BE49-F238E27FC236}">
                <a16:creationId xmlns:a16="http://schemas.microsoft.com/office/drawing/2014/main" id="{7BDC110A-EBE4-371A-0F09-0C0CF75CB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79" y="722710"/>
            <a:ext cx="4189405" cy="541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4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A1E0-7ECA-472F-9211-FDE57533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63" y="213119"/>
            <a:ext cx="6213725" cy="50959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Алиса и Боб, пневмопочта</a:t>
            </a:r>
            <a:endParaRPr lang="en-US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981D3-44E4-4DC0-A189-109C12613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995" y="1178220"/>
            <a:ext cx="9217552" cy="153136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Теперь Алиса не сможет отправить следующее сообщение пока Боб не обработает предыдущее. Пока контейнер в трубе, он закрывает выход воздуха создавая обратное давление (</a:t>
            </a:r>
            <a:r>
              <a:rPr lang="ru-RU" sz="1800" dirty="0" err="1"/>
              <a:t>back</a:t>
            </a:r>
            <a:r>
              <a:rPr lang="ru-RU" sz="1800" dirty="0"/>
              <a:t> </a:t>
            </a:r>
            <a:r>
              <a:rPr lang="ru-RU" sz="1800" dirty="0" err="1"/>
              <a:t>presure</a:t>
            </a:r>
            <a:r>
              <a:rPr lang="ru-RU" sz="1800" dirty="0"/>
              <a:t>) так что следующая капсула не будет доставлена..</a:t>
            </a:r>
            <a:r>
              <a:rPr lang="ru-R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Также теперь Алиса не может отправить что угодно, а только то что влезет в капсулу.</a:t>
            </a:r>
          </a:p>
          <a:p>
            <a:pPr lvl="1"/>
            <a:endParaRPr lang="ru-RU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616B1BB-C7DE-AA30-976C-2BD52CF3B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20" y="3165092"/>
            <a:ext cx="7233026" cy="289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4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A1E0-7ECA-472F-9211-FDE57533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63" y="213119"/>
            <a:ext cx="6213725" cy="50959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ataflow processing graph</a:t>
            </a:r>
            <a:endParaRPr lang="en-US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981D3-44E4-4DC0-A189-109C12613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995" y="1178220"/>
            <a:ext cx="9217552" cy="153136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Абстрактно мы можем представить обмен сообщениями между Алисой и Бобом как поток данных. А самих Алису и Боба как обработчиков данных, связанных каналами. И всё это вместе как граф обработки данных (</a:t>
            </a:r>
            <a:r>
              <a:rPr lang="ru-RU" sz="1800" dirty="0" err="1"/>
              <a:t>dataflow</a:t>
            </a:r>
            <a:r>
              <a:rPr lang="ru-RU" sz="1800" dirty="0"/>
              <a:t> </a:t>
            </a:r>
            <a:r>
              <a:rPr lang="ru-RU" sz="1800" dirty="0" err="1"/>
              <a:t>processing</a:t>
            </a:r>
            <a:r>
              <a:rPr lang="ru-RU" sz="1800" dirty="0"/>
              <a:t> </a:t>
            </a:r>
            <a:r>
              <a:rPr lang="ru-RU" sz="1800" dirty="0" err="1"/>
              <a:t>graph</a:t>
            </a:r>
            <a:r>
              <a:rPr lang="ru-RU" sz="1800" dirty="0"/>
              <a:t>).</a:t>
            </a:r>
            <a:r>
              <a:rPr lang="ru-R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Построение программ таким образом называется </a:t>
            </a:r>
            <a:r>
              <a:rPr lang="ru-RU" sz="1800" dirty="0" err="1"/>
              <a:t>dataflow</a:t>
            </a:r>
            <a:r>
              <a:rPr lang="ru-RU" sz="1800" dirty="0"/>
              <a:t> </a:t>
            </a:r>
            <a:r>
              <a:rPr lang="ru-RU" sz="1800" dirty="0" err="1"/>
              <a:t>programming</a:t>
            </a:r>
            <a:r>
              <a:rPr lang="ru-RU" sz="1800" dirty="0"/>
              <a:t>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Давайте реализуем эту идею в коде используя</a:t>
            </a:r>
            <a:r>
              <a:rPr lang="en-US" sz="1800" dirty="0"/>
              <a:t> AKKA Streams</a:t>
            </a:r>
            <a:r>
              <a:rPr lang="ru-RU" sz="1800" dirty="0"/>
              <a:t>.</a:t>
            </a:r>
          </a:p>
          <a:p>
            <a:pPr lvl="1"/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F92B4-F4AB-F76D-0EC4-D03C9732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39" y="3332738"/>
            <a:ext cx="9987321" cy="206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5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481E-6B07-4D15-89D4-83A90BBB6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98052"/>
          </a:xfrm>
        </p:spPr>
        <p:txBody>
          <a:bodyPr>
            <a:noAutofit/>
          </a:bodyPr>
          <a:lstStyle/>
          <a:p>
            <a:r>
              <a:rPr lang="ru-RU" sz="4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br>
              <a:rPr lang="ru-RU" sz="4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Вопросы?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4454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276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Основы AKKA Streams</vt:lpstr>
      <vt:lpstr>Алиса и Боб, акторы</vt:lpstr>
      <vt:lpstr>Алиса и Боб, переполнение очереди сообщений</vt:lpstr>
      <vt:lpstr>Алиса и Боб, необработанные сообщения</vt:lpstr>
      <vt:lpstr>Алиса и Боб, пневмопочта</vt:lpstr>
      <vt:lpstr>Алиса и Боб, пневмопочта</vt:lpstr>
      <vt:lpstr>Dataflow processing graph</vt:lpstr>
      <vt:lpstr>Спасибо за внимание! 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Oleksii S</dc:creator>
  <cp:lastModifiedBy>Oleksii Sirotkin</cp:lastModifiedBy>
  <cp:revision>31</cp:revision>
  <dcterms:created xsi:type="dcterms:W3CDTF">2022-02-22T13:37:59Z</dcterms:created>
  <dcterms:modified xsi:type="dcterms:W3CDTF">2022-07-05T18:57:31Z</dcterms:modified>
</cp:coreProperties>
</file>