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2" r:id="rId2"/>
    <p:sldId id="256" r:id="rId3"/>
    <p:sldId id="276" r:id="rId4"/>
    <p:sldId id="259" r:id="rId5"/>
    <p:sldId id="277" r:id="rId6"/>
    <p:sldId id="260" r:id="rId7"/>
    <p:sldId id="261" r:id="rId8"/>
    <p:sldId id="262" r:id="rId9"/>
    <p:sldId id="26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FE5F1"/>
    <a:srgbClr val="4C9BB9"/>
    <a:srgbClr val="59B3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 autoAdjust="0"/>
  </p:normalViewPr>
  <p:slideViewPr>
    <p:cSldViewPr snapToGrid="0">
      <p:cViewPr varScale="1">
        <p:scale>
          <a:sx n="127" d="100"/>
          <a:sy n="127" d="100"/>
        </p:scale>
        <p:origin x="50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Ovale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Rettangolo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ttangolo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5" name="Rettangolo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 descr="IMG_8126.PNG"/>
          <p:cNvPicPr>
            <a:picLocks noChangeAspect="1"/>
          </p:cNvPicPr>
          <p:nvPr/>
        </p:nvPicPr>
        <p:blipFill>
          <a:blip r:embed="rId2" cstate="print"/>
          <a:srcRect t="34706" b="36618"/>
          <a:stretch>
            <a:fillRect/>
          </a:stretch>
        </p:blipFill>
        <p:spPr>
          <a:xfrm>
            <a:off x="1467827" y="1624013"/>
            <a:ext cx="9256346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799" y="523875"/>
            <a:ext cx="10839451" cy="5857875"/>
          </a:xfrm>
        </p:spPr>
        <p:txBody>
          <a:bodyPr vert="horz">
            <a:normAutofit/>
          </a:bodyPr>
          <a:lstStyle/>
          <a:p>
            <a:pPr algn="ctr"/>
            <a:r>
              <a:rPr lang="it-IT" sz="6000" b="1" i="1" u="sng" spc="300" dirty="0">
                <a:solidFill>
                  <a:schemeClr val="bg2">
                    <a:lumMod val="50000"/>
                  </a:schemeClr>
                </a:solidFill>
                <a:latin typeface="Gloucester MT Extra Condensed" pitchFamily="18" charset="0"/>
              </a:rPr>
              <a:t>PREVENTION IS BETTER THAN CURE.</a:t>
            </a:r>
          </a:p>
        </p:txBody>
      </p:sp>
      <p:pic>
        <p:nvPicPr>
          <p:cNvPr id="8" name="Immagine 7" descr="IMG_8126.PNG"/>
          <p:cNvPicPr>
            <a:picLocks noChangeAspect="1"/>
          </p:cNvPicPr>
          <p:nvPr/>
        </p:nvPicPr>
        <p:blipFill>
          <a:blip r:embed="rId2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EF769E-8D06-5043-A54C-FD5D0E1C5F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 b="19973"/>
          <a:stretch>
            <a:fillRect/>
          </a:stretch>
        </p:blipFill>
        <p:spPr>
          <a:xfrm>
            <a:off x="5926667" y="2141882"/>
            <a:ext cx="5065657" cy="3205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CasellaDiTesto 9"/>
          <p:cNvSpPr txBox="1"/>
          <p:nvPr/>
        </p:nvSpPr>
        <p:spPr>
          <a:xfrm>
            <a:off x="1426786" y="4211517"/>
            <a:ext cx="318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bg2">
                    <a:lumMod val="50000"/>
                  </a:schemeClr>
                </a:solidFill>
              </a:rPr>
              <a:t>Our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 goal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1436311" y="3000114"/>
            <a:ext cx="3184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2000" dirty="0" err="1">
                <a:solidFill>
                  <a:schemeClr val="bg2">
                    <a:lumMod val="50000"/>
                  </a:schemeClr>
                </a:solidFill>
              </a:rPr>
              <a:t>created</a:t>
            </a:r>
            <a:endParaRPr lang="it-IT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3ECF9EE6-1D78-2847-801F-6121C7F8579B}"/>
              </a:ext>
            </a:extLst>
          </p:cNvPr>
          <p:cNvSpPr/>
          <p:nvPr/>
        </p:nvSpPr>
        <p:spPr>
          <a:xfrm>
            <a:off x="1436311" y="4049272"/>
            <a:ext cx="3184212" cy="76270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E8C104CD-CEC3-8F45-98AE-5A86D8D9681F}"/>
              </a:ext>
            </a:extLst>
          </p:cNvPr>
          <p:cNvSpPr/>
          <p:nvPr/>
        </p:nvSpPr>
        <p:spPr>
          <a:xfrm>
            <a:off x="1455361" y="2809293"/>
            <a:ext cx="3184212" cy="76270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Immagine 11" descr="IMG_8126.PNG"/>
          <p:cNvPicPr>
            <a:picLocks noChangeAspect="1"/>
          </p:cNvPicPr>
          <p:nvPr/>
        </p:nvPicPr>
        <p:blipFill>
          <a:blip r:embed="rId3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4C421C-C748-5A4A-B649-B68CD3A5EE47}"/>
              </a:ext>
            </a:extLst>
          </p:cNvPr>
          <p:cNvSpPr txBox="1"/>
          <p:nvPr/>
        </p:nvSpPr>
        <p:spPr>
          <a:xfrm>
            <a:off x="0" y="52621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SWEET DREAMS</a:t>
            </a:r>
          </a:p>
        </p:txBody>
      </p:sp>
    </p:spTree>
    <p:extLst>
      <p:ext uri="{BB962C8B-B14F-4D97-AF65-F5344CB8AC3E}">
        <p14:creationId xmlns:p14="http://schemas.microsoft.com/office/powerpoint/2010/main" val="8387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52621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OUR TEAM</a:t>
            </a:r>
          </a:p>
        </p:txBody>
      </p:sp>
      <p:pic>
        <p:nvPicPr>
          <p:cNvPr id="7" name="Immagine 6" descr="IMG_8175.PNG"/>
          <p:cNvPicPr>
            <a:picLocks noChangeAspect="1"/>
          </p:cNvPicPr>
          <p:nvPr/>
        </p:nvPicPr>
        <p:blipFill>
          <a:blip r:embed="rId2" cstate="print"/>
          <a:srcRect t="19600" b="20600"/>
          <a:stretch>
            <a:fillRect/>
          </a:stretch>
        </p:blipFill>
        <p:spPr>
          <a:xfrm>
            <a:off x="3093554" y="2533650"/>
            <a:ext cx="6004892" cy="3590925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066800" y="1619250"/>
            <a:ext cx="2228850" cy="914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MAKERS</a:t>
            </a:r>
          </a:p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Henry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Lawy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Tomer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Tzoreff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695699" y="1608126"/>
            <a:ext cx="2251193" cy="91599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DESIGNER</a:t>
            </a:r>
          </a:p>
          <a:p>
            <a:pPr algn="ctr"/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Eliane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Moradi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Romina Yahya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313170" y="1604913"/>
            <a:ext cx="2240280" cy="9192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ENGINEER</a:t>
            </a:r>
          </a:p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Alex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Cambier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908989" y="1585863"/>
            <a:ext cx="2216211" cy="9192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2">
                    <a:lumMod val="50000"/>
                  </a:schemeClr>
                </a:solidFill>
              </a:rPr>
              <a:t>CODER</a:t>
            </a:r>
          </a:p>
          <a:p>
            <a:pPr algn="ctr"/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Leam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Cohen</a:t>
            </a:r>
          </a:p>
        </p:txBody>
      </p:sp>
      <p:pic>
        <p:nvPicPr>
          <p:cNvPr id="13" name="Immagine 12" descr="IMG_8126.PNG"/>
          <p:cNvPicPr>
            <a:picLocks noChangeAspect="1"/>
          </p:cNvPicPr>
          <p:nvPr/>
        </p:nvPicPr>
        <p:blipFill>
          <a:blip r:embed="rId3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6755760" y="2026990"/>
            <a:ext cx="3263318" cy="9638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1685051" y="2016767"/>
            <a:ext cx="3273104" cy="98360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1676748" y="2129662"/>
            <a:ext cx="326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Several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chips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integrated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into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mattresses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809880" y="2323905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Calls the nearest hospital</a:t>
            </a:r>
          </a:p>
        </p:txBody>
      </p:sp>
      <p:pic>
        <p:nvPicPr>
          <p:cNvPr id="27" name="Immagine 26" descr="IMG_818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06639" y="3197942"/>
            <a:ext cx="6378723" cy="2972485"/>
          </a:xfrm>
          <a:prstGeom prst="rect">
            <a:avLst/>
          </a:prstGeom>
        </p:spPr>
      </p:pic>
      <p:pic>
        <p:nvPicPr>
          <p:cNvPr id="28" name="Immagine 27" descr="IMG_8126.PNG"/>
          <p:cNvPicPr>
            <a:picLocks noChangeAspect="1"/>
          </p:cNvPicPr>
          <p:nvPr/>
        </p:nvPicPr>
        <p:blipFill>
          <a:blip r:embed="rId3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3A32D2-386D-E443-BFBC-E65154152DC5}"/>
              </a:ext>
            </a:extLst>
          </p:cNvPr>
          <p:cNvSpPr txBox="1"/>
          <p:nvPr/>
        </p:nvSpPr>
        <p:spPr>
          <a:xfrm>
            <a:off x="0" y="52621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PRODUCT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25314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G_8126.PNG"/>
          <p:cNvPicPr>
            <a:picLocks noChangeAspect="1"/>
          </p:cNvPicPr>
          <p:nvPr/>
        </p:nvPicPr>
        <p:blipFill>
          <a:blip r:embed="rId4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B138574-7CD2-A648-82B7-482C9D94F1F3}"/>
              </a:ext>
            </a:extLst>
          </p:cNvPr>
          <p:cNvSpPr txBox="1"/>
          <p:nvPr/>
        </p:nvSpPr>
        <p:spPr>
          <a:xfrm>
            <a:off x="0" y="52621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HERE’S HOW IT WORKS</a:t>
            </a:r>
          </a:p>
        </p:txBody>
      </p:sp>
      <p:pic>
        <p:nvPicPr>
          <p:cNvPr id="2" name="D2339CFA-5D9B-4046-BA31-2904CEE73909.MOV">
            <a:hlinkClick r:id="" action="ppaction://media"/>
            <a:extLst>
              <a:ext uri="{FF2B5EF4-FFF2-40B4-BE49-F238E27FC236}">
                <a16:creationId xmlns:a16="http://schemas.microsoft.com/office/drawing/2014/main" id="{9672DAE5-BB24-4E4E-A380-F01533052EC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57386" y="1750022"/>
            <a:ext cx="7477228" cy="4205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135175" y="1676400"/>
            <a:ext cx="7770826" cy="81551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Our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 product can be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used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 by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anyone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but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it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especially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designed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 for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elderly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 people and </a:t>
            </a:r>
            <a:r>
              <a:rPr lang="it-IT" sz="1700" dirty="0" err="1">
                <a:solidFill>
                  <a:schemeClr val="bg2">
                    <a:lumMod val="50000"/>
                  </a:schemeClr>
                </a:solidFill>
              </a:rPr>
              <a:t>children</a:t>
            </a:r>
            <a:r>
              <a:rPr lang="it-IT" sz="17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2128706" y="1534048"/>
            <a:ext cx="7934588" cy="914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38100">
                <a:solidFill>
                  <a:schemeClr val="bg1"/>
                </a:solidFill>
                <a:prstDash val="lgDash"/>
              </a:ln>
            </a:endParaRPr>
          </a:p>
        </p:txBody>
      </p:sp>
      <p:pic>
        <p:nvPicPr>
          <p:cNvPr id="18" name="Immagine 17" descr="IMG_8176.PNG"/>
          <p:cNvPicPr>
            <a:picLocks noChangeAspect="1"/>
          </p:cNvPicPr>
          <p:nvPr/>
        </p:nvPicPr>
        <p:blipFill>
          <a:blip r:embed="rId2" cstate="print"/>
          <a:srcRect b="7184"/>
          <a:stretch>
            <a:fillRect/>
          </a:stretch>
        </p:blipFill>
        <p:spPr>
          <a:xfrm>
            <a:off x="2168036" y="2680610"/>
            <a:ext cx="3289789" cy="3053440"/>
          </a:xfrm>
          <a:prstGeom prst="rect">
            <a:avLst/>
          </a:prstGeom>
        </p:spPr>
      </p:pic>
      <p:pic>
        <p:nvPicPr>
          <p:cNvPr id="19" name="Immagine 18" descr="IMG_8191.PNG"/>
          <p:cNvPicPr>
            <a:picLocks noChangeAspect="1"/>
          </p:cNvPicPr>
          <p:nvPr/>
        </p:nvPicPr>
        <p:blipFill>
          <a:blip r:embed="rId3" cstate="print"/>
          <a:srcRect t="29755" b="6960"/>
          <a:stretch>
            <a:fillRect/>
          </a:stretch>
        </p:blipFill>
        <p:spPr>
          <a:xfrm>
            <a:off x="5673001" y="2981325"/>
            <a:ext cx="4394923" cy="2781352"/>
          </a:xfrm>
          <a:prstGeom prst="rect">
            <a:avLst/>
          </a:prstGeom>
        </p:spPr>
      </p:pic>
      <p:pic>
        <p:nvPicPr>
          <p:cNvPr id="20" name="Immagine 19" descr="IMG_8126.PNG"/>
          <p:cNvPicPr>
            <a:picLocks noChangeAspect="1"/>
          </p:cNvPicPr>
          <p:nvPr/>
        </p:nvPicPr>
        <p:blipFill>
          <a:blip r:embed="rId4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E29F1A-0FCD-8046-85C4-D77AD1999739}"/>
              </a:ext>
            </a:extLst>
          </p:cNvPr>
          <p:cNvSpPr txBox="1"/>
          <p:nvPr/>
        </p:nvSpPr>
        <p:spPr>
          <a:xfrm>
            <a:off x="0" y="52621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TARGET MARKET</a:t>
            </a:r>
          </a:p>
        </p:txBody>
      </p:sp>
    </p:spTree>
    <p:extLst>
      <p:ext uri="{BB962C8B-B14F-4D97-AF65-F5344CB8AC3E}">
        <p14:creationId xmlns:p14="http://schemas.microsoft.com/office/powerpoint/2010/main" val="7374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6679913" y="3205122"/>
            <a:ext cx="3840585" cy="81373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38100">
                <a:solidFill>
                  <a:schemeClr val="bg1"/>
                </a:solidFill>
                <a:prstDash val="lgDash"/>
              </a:ln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629400" y="3288824"/>
            <a:ext cx="384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Positioning strategy: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mattress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manufacturers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mattress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stores.</a:t>
            </a:r>
          </a:p>
        </p:txBody>
      </p:sp>
      <p:pic>
        <p:nvPicPr>
          <p:cNvPr id="16" name="Immagine 15" descr="IMG_8169.PNG"/>
          <p:cNvPicPr>
            <a:picLocks noChangeAspect="1"/>
          </p:cNvPicPr>
          <p:nvPr/>
        </p:nvPicPr>
        <p:blipFill>
          <a:blip r:embed="rId2" cstate="print"/>
          <a:srcRect b="7572"/>
          <a:stretch>
            <a:fillRect/>
          </a:stretch>
        </p:blipFill>
        <p:spPr>
          <a:xfrm>
            <a:off x="1043852" y="1470880"/>
            <a:ext cx="4633048" cy="4282220"/>
          </a:xfrm>
          <a:prstGeom prst="rect">
            <a:avLst/>
          </a:prstGeom>
        </p:spPr>
      </p:pic>
      <p:pic>
        <p:nvPicPr>
          <p:cNvPr id="18" name="Immagine 17" descr="IMG_8126.PNG"/>
          <p:cNvPicPr>
            <a:picLocks noChangeAspect="1"/>
          </p:cNvPicPr>
          <p:nvPr/>
        </p:nvPicPr>
        <p:blipFill>
          <a:blip r:embed="rId3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505612-973D-B643-9894-F3AF837B994B}"/>
              </a:ext>
            </a:extLst>
          </p:cNvPr>
          <p:cNvSpPr txBox="1"/>
          <p:nvPr/>
        </p:nvSpPr>
        <p:spPr>
          <a:xfrm>
            <a:off x="0" y="52621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REVENUE MODELS</a:t>
            </a:r>
          </a:p>
        </p:txBody>
      </p:sp>
    </p:spTree>
    <p:extLst>
      <p:ext uri="{BB962C8B-B14F-4D97-AF65-F5344CB8AC3E}">
        <p14:creationId xmlns:p14="http://schemas.microsoft.com/office/powerpoint/2010/main" val="3893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/>
          <p:cNvSpPr/>
          <p:nvPr/>
        </p:nvSpPr>
        <p:spPr>
          <a:xfrm>
            <a:off x="668489" y="514049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7208090" y="2279170"/>
            <a:ext cx="3984770" cy="131984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38100">
                <a:solidFill>
                  <a:schemeClr val="bg1"/>
                </a:solidFill>
                <a:prstDash val="lgDash"/>
              </a:ln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214739" y="4242938"/>
            <a:ext cx="398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is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difference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between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our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product and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their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product?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208090" y="3917470"/>
            <a:ext cx="3984770" cy="131984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38100">
                <a:solidFill>
                  <a:schemeClr val="bg1"/>
                </a:solidFill>
                <a:prstDash val="lgDash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7230460" y="2537180"/>
            <a:ext cx="39624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are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aware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of a company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called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"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Audioline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that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holds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the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majority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 market.</a:t>
            </a:r>
          </a:p>
        </p:txBody>
      </p:sp>
      <p:pic>
        <p:nvPicPr>
          <p:cNvPr id="18" name="Immagine 17" descr="IMG_8177.PNG"/>
          <p:cNvPicPr>
            <a:picLocks noChangeAspect="1"/>
          </p:cNvPicPr>
          <p:nvPr/>
        </p:nvPicPr>
        <p:blipFill>
          <a:blip r:embed="rId2" cstate="print"/>
          <a:srcRect t="21569" b="23912"/>
          <a:stretch>
            <a:fillRect/>
          </a:stretch>
        </p:blipFill>
        <p:spPr>
          <a:xfrm>
            <a:off x="818455" y="2000250"/>
            <a:ext cx="6097389" cy="3324225"/>
          </a:xfrm>
          <a:prstGeom prst="rect">
            <a:avLst/>
          </a:prstGeom>
        </p:spPr>
      </p:pic>
      <p:pic>
        <p:nvPicPr>
          <p:cNvPr id="19" name="Immagine 18" descr="IMG_8126.PNG"/>
          <p:cNvPicPr>
            <a:picLocks noChangeAspect="1"/>
          </p:cNvPicPr>
          <p:nvPr/>
        </p:nvPicPr>
        <p:blipFill>
          <a:blip r:embed="rId3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E9A4AC-FFF0-A34C-8E37-1744577DD4E6}"/>
              </a:ext>
            </a:extLst>
          </p:cNvPr>
          <p:cNvSpPr txBox="1"/>
          <p:nvPr/>
        </p:nvSpPr>
        <p:spPr>
          <a:xfrm>
            <a:off x="0" y="526211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COMPETITORS</a:t>
            </a:r>
          </a:p>
        </p:txBody>
      </p:sp>
    </p:spTree>
    <p:extLst>
      <p:ext uri="{BB962C8B-B14F-4D97-AF65-F5344CB8AC3E}">
        <p14:creationId xmlns:p14="http://schemas.microsoft.com/office/powerpoint/2010/main" val="27088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668489" y="511024"/>
            <a:ext cx="10855022" cy="583595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001">
            <a:schemeClr val="l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G_817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32285" y="1922291"/>
            <a:ext cx="4293578" cy="4293578"/>
          </a:xfrm>
          <a:prstGeom prst="rect">
            <a:avLst/>
          </a:prstGeom>
        </p:spPr>
      </p:pic>
      <p:pic>
        <p:nvPicPr>
          <p:cNvPr id="15" name="Immagine 14" descr="IMG_8126.PNG"/>
          <p:cNvPicPr>
            <a:picLocks noChangeAspect="1"/>
          </p:cNvPicPr>
          <p:nvPr/>
        </p:nvPicPr>
        <p:blipFill>
          <a:blip r:embed="rId3" cstate="print"/>
          <a:srcRect t="34706" b="36618"/>
          <a:stretch>
            <a:fillRect/>
          </a:stretch>
        </p:blipFill>
        <p:spPr>
          <a:xfrm>
            <a:off x="10807387" y="6318000"/>
            <a:ext cx="1384613" cy="540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41AE65-97C3-064A-AD34-5C134CFF0FF6}"/>
              </a:ext>
            </a:extLst>
          </p:cNvPr>
          <p:cNvSpPr txBox="1"/>
          <p:nvPr/>
        </p:nvSpPr>
        <p:spPr>
          <a:xfrm>
            <a:off x="668489" y="526210"/>
            <a:ext cx="10855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b="1" u="sng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Differences</a:t>
            </a:r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 </a:t>
            </a:r>
            <a:r>
              <a:rPr lang="it-IT" sz="5000" b="1" u="sng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compared</a:t>
            </a:r>
            <a:r>
              <a:rPr lang="it-IT" sz="5000" b="1" u="sng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 to competitors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32DA49C6-F142-1842-B94E-053F40AE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09681"/>
              </p:ext>
            </p:extLst>
          </p:nvPr>
        </p:nvGraphicFramePr>
        <p:xfrm>
          <a:off x="1044086" y="2872740"/>
          <a:ext cx="6088200" cy="2661920"/>
        </p:xfrm>
        <a:graphic>
          <a:graphicData uri="http://schemas.openxmlformats.org/drawingml/2006/table">
            <a:tbl>
              <a:tblPr firstRow="1">
                <a:tableStyleId>{1E171933-4619-4E11-9A3F-F7608DF75F80}</a:tableStyleId>
              </a:tblPr>
              <a:tblGrid>
                <a:gridCol w="2029400">
                  <a:extLst>
                    <a:ext uri="{9D8B030D-6E8A-4147-A177-3AD203B41FA5}">
                      <a16:colId xmlns:a16="http://schemas.microsoft.com/office/drawing/2014/main" val="1232233464"/>
                    </a:ext>
                  </a:extLst>
                </a:gridCol>
                <a:gridCol w="2029400">
                  <a:extLst>
                    <a:ext uri="{9D8B030D-6E8A-4147-A177-3AD203B41FA5}">
                      <a16:colId xmlns:a16="http://schemas.microsoft.com/office/drawing/2014/main" val="2582514781"/>
                    </a:ext>
                  </a:extLst>
                </a:gridCol>
                <a:gridCol w="2029400">
                  <a:extLst>
                    <a:ext uri="{9D8B030D-6E8A-4147-A177-3AD203B41FA5}">
                      <a16:colId xmlns:a16="http://schemas.microsoft.com/office/drawing/2014/main" val="3126961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Babysense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Sweet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Dreams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6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Target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Children and </a:t>
                      </a:r>
                      <a:r>
                        <a:rPr lang="it-IT" dirty="0" err="1"/>
                        <a:t>elderly</a:t>
                      </a:r>
                      <a:r>
                        <a:rPr lang="it-IT" dirty="0"/>
                        <a:t>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5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 video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Sensors</a:t>
                      </a:r>
                      <a:r>
                        <a:rPr lang="it-IT" dirty="0"/>
                        <a:t>, touchscreen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9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Emergency </a:t>
                      </a:r>
                      <a:r>
                        <a:rPr lang="it-IT" dirty="0" err="1"/>
                        <a:t>Response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2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Call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08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7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Solstiz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2079</TotalTime>
  <Words>138</Words>
  <Application>Microsoft Macintosh PowerPoint</Application>
  <PresentationFormat>Widescreen</PresentationFormat>
  <Paragraphs>40</Paragraphs>
  <Slides>10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Calibri Light</vt:lpstr>
      <vt:lpstr>Gill Sans MT</vt:lpstr>
      <vt:lpstr>Gloucester MT Extra Condensed</vt:lpstr>
      <vt:lpstr>Verdana</vt:lpstr>
      <vt:lpstr>Wingdings 2</vt:lpstr>
      <vt:lpstr>Solstizio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PREVENTION IS BETTER THAN CURE.</vt:lpstr>
    </vt:vector>
  </TitlesOfParts>
  <Company>Luiss Guido Carli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SWEET DREAMS</dc:title>
  <dc:creator>alternanaza</dc:creator>
  <cp:lastModifiedBy>Alexandre Benjamin Cambier</cp:lastModifiedBy>
  <cp:revision>146</cp:revision>
  <dcterms:created xsi:type="dcterms:W3CDTF">2019-02-19T14:27:19Z</dcterms:created>
  <dcterms:modified xsi:type="dcterms:W3CDTF">2025-09-25T13:47:13Z</dcterms:modified>
</cp:coreProperties>
</file>