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263" r:id="rId5"/>
    <p:sldId id="258" r:id="rId6"/>
    <p:sldId id="264" r:id="rId7"/>
    <p:sldId id="267" r:id="rId8"/>
    <p:sldId id="271" r:id="rId9"/>
    <p:sldId id="272" r:id="rId10"/>
    <p:sldId id="269" r:id="rId11"/>
    <p:sldId id="270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6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7EC03D-6800-4DCA-9CE4-72435CEDE1D1}" type="datetime1">
              <a:rPr lang="es-ES" smtClean="0"/>
              <a:t>05/03/2019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E42EF-B2A2-4428-A098-E6934E2840B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E4960AF-5E53-4906-B569-71BD34B503B3}" type="datetime1">
              <a:rPr lang="es-ES" noProof="0" smtClean="0"/>
              <a:t>05/03/2019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3716F0-385D-4F6E-BE54-A09D410D24C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3716F0-385D-4F6E-BE54-A09D410D24C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 rtlCol="0"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rtlCol="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7" name="Marcador de posición de pie de página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8" name="Marcador de posición de fecha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F9DC24-64FD-4995-98AC-B72B34710354}" type="datetime1">
              <a:rPr lang="es-ES" noProof="0" smtClean="0"/>
              <a:t>05/03/2019</a:t>
            </a:fld>
            <a:endParaRPr lang="es-ES" noProof="0" dirty="0"/>
          </a:p>
        </p:txBody>
      </p:sp>
      <p:sp>
        <p:nvSpPr>
          <p:cNvPr id="29" name="Marcador de posición de número de diapositiva 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7A7F7D-667B-4F70-A932-CAC512E2A1A8}" type="datetime1">
              <a:rPr lang="es-ES" noProof="0" smtClean="0"/>
              <a:t>05/03/2019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rtlCol="0" anchor="ctr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 rtlCol="0"/>
          <a:lstStyle/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C38DF1-6EC3-4B66-A0FE-D73F3045292E}" type="datetime1">
              <a:rPr lang="es-ES" noProof="0" smtClean="0"/>
              <a:t>05/03/2019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122248-E8F6-4DF2-B0DE-5B6BB2D6B62B}" type="datetime1">
              <a:rPr lang="es-ES" noProof="0" smtClean="0"/>
              <a:t>05/03/2019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 rtlCol="0"/>
          <a:lstStyle>
            <a:lvl1pPr algn="l">
              <a:buNone/>
              <a:defRPr sz="3800" b="0" cap="none" spc="-150" baseline="0"/>
            </a:lvl1pPr>
            <a:extLst/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rtlCol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56A867-578C-4B47-94CF-E7584F7C5CC5}" type="datetime1">
              <a:rPr lang="es-ES" noProof="0" smtClean="0"/>
              <a:t>05/03/2019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3096DB-ADA4-4025-9214-10AA6E17F10B}" type="datetime1">
              <a:rPr lang="es-ES" noProof="0" smtClean="0"/>
              <a:t>05/03/2019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rtlCol="0" anchor="t"/>
          <a:lstStyle>
            <a:lvl1pPr>
              <a:defRPr sz="4000"/>
            </a:lvl1pPr>
            <a:extLst/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rtlCol="0"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conteni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rtlCol="0"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C313BF-699E-4C5B-9D5D-594931393644}" type="datetime1">
              <a:rPr lang="es-ES" noProof="0" smtClean="0"/>
              <a:t>05/03/2019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 rtlCol="0"/>
          <a:lstStyle>
            <a:lvl1pPr>
              <a:defRPr sz="4000" cap="none" baseline="0"/>
            </a:lvl1pPr>
            <a:extLst/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4E6C18-8E7F-48F8-811C-D736340EE278}" type="datetime1">
              <a:rPr lang="es-ES" noProof="0" smtClean="0"/>
              <a:t>05/03/2019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F288F1-306B-4801-B630-F8DF855C977F}" type="datetime1">
              <a:rPr lang="es-ES" noProof="0" smtClean="0"/>
              <a:t>05/03/2019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rtlCol="0" anchor="ctr"/>
          <a:lstStyle>
            <a:lvl1pPr algn="l">
              <a:buNone/>
              <a:defRPr sz="3600" b="0"/>
            </a:lvl1pPr>
            <a:extLst/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 rtlCol="0"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334800-3E61-411B-987A-C81EEE588783}" type="datetime1">
              <a:rPr lang="es-ES" noProof="0" smtClean="0"/>
              <a:t>05/03/2019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rtlCol="0" anchor="b"/>
          <a:lstStyle>
            <a:lvl1pPr algn="l">
              <a:buNone/>
              <a:defRPr sz="2100" b="0"/>
            </a:lvl1pPr>
            <a:extLst/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 rtlCol="0"/>
          <a:lstStyle>
            <a:lvl1pPr marL="0" indent="0">
              <a:buNone/>
              <a:defRPr sz="3200"/>
            </a:lvl1pPr>
            <a:extLst/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 rtlCol="0"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rtl="0" eaLnBrk="1" latinLnBrk="0" hangingPunct="1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 rtlCol="0"/>
          <a:lstStyle/>
          <a:p>
            <a:pPr rtl="0"/>
            <a:fld id="{39807EE9-826A-41FF-945C-78C87AC0C4E6}" type="datetime1">
              <a:rPr lang="es-ES" noProof="0" smtClean="0"/>
              <a:t>05/03/2019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rtlCol="0" anchor="t">
            <a:no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3" name="Marcador de posición de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es-ES" noProof="0" dirty="0"/>
              <a:t>Haga clic para modificar los estilos de texto del patrón</a:t>
            </a:r>
          </a:p>
          <a:p>
            <a:pPr lvl="1" rtl="0" eaLnBrk="1" latinLnBrk="0" hangingPunct="1"/>
            <a:r>
              <a:rPr lang="es-ES" noProof="0" dirty="0"/>
              <a:t>Segundo nivel</a:t>
            </a:r>
          </a:p>
          <a:p>
            <a:pPr lvl="2" rtl="0" eaLnBrk="1" latinLnBrk="0" hangingPunct="1"/>
            <a:r>
              <a:rPr lang="es-ES" noProof="0" dirty="0"/>
              <a:t>Tercer nivel</a:t>
            </a:r>
          </a:p>
          <a:p>
            <a:pPr lvl="3" rtl="0" eaLnBrk="1" latinLnBrk="0" hangingPunct="1"/>
            <a:r>
              <a:rPr lang="es-ES" noProof="0" dirty="0"/>
              <a:t>Cuarto nivel</a:t>
            </a:r>
          </a:p>
          <a:p>
            <a:pPr lvl="4" rtl="0" eaLnBrk="1" latinLnBrk="0" hangingPunct="1"/>
            <a:r>
              <a:rPr lang="es-ES" noProof="0" dirty="0"/>
              <a:t>Quinto nivel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4" name="Marcador de posición de fech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0FCB1876-3C8D-484C-A819-9748A4F4EDF5}" type="datetime1">
              <a:rPr lang="es-ES" noProof="0" smtClean="0"/>
              <a:t>05/03/2019</a:t>
            </a:fld>
            <a:endParaRPr lang="es-ES" noProof="0" dirty="0"/>
          </a:p>
        </p:txBody>
      </p:sp>
      <p:sp>
        <p:nvSpPr>
          <p:cNvPr id="23" name="Marcador de posición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8AE09A5-8023-43AB-A18E-2B9FE9197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81" y="4632536"/>
            <a:ext cx="3562350" cy="12858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6CFCB71-8F4F-42C4-B059-89D047994F53}"/>
              </a:ext>
            </a:extLst>
          </p:cNvPr>
          <p:cNvSpPr/>
          <p:nvPr/>
        </p:nvSpPr>
        <p:spPr>
          <a:xfrm>
            <a:off x="917862" y="4025551"/>
            <a:ext cx="3164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Integrantes de equipo</a:t>
            </a:r>
            <a:endParaRPr lang="es-ES" sz="2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B66E5BF-2181-4373-ADEC-2D20746C4B79}"/>
              </a:ext>
            </a:extLst>
          </p:cNvPr>
          <p:cNvSpPr/>
          <p:nvPr/>
        </p:nvSpPr>
        <p:spPr>
          <a:xfrm>
            <a:off x="-384894" y="4487216"/>
            <a:ext cx="57701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Jonathan Alejandro Capuchino González</a:t>
            </a:r>
            <a:endParaRPr lang="es-E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A8E8FD0-2234-4337-B414-6C263202DE7B}"/>
              </a:ext>
            </a:extLst>
          </p:cNvPr>
          <p:cNvSpPr/>
          <p:nvPr/>
        </p:nvSpPr>
        <p:spPr>
          <a:xfrm>
            <a:off x="6809594" y="6240462"/>
            <a:ext cx="52341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Mtro</a:t>
            </a:r>
            <a:r>
              <a:rPr lang="es-ES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. Morán Garabito Carlos Enrique</a:t>
            </a:r>
            <a:endParaRPr lang="es-ES" sz="2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7C44AC4-2983-48D7-886C-DD076D504886}"/>
              </a:ext>
            </a:extLst>
          </p:cNvPr>
          <p:cNvSpPr/>
          <p:nvPr/>
        </p:nvSpPr>
        <p:spPr>
          <a:xfrm>
            <a:off x="1269721" y="5918411"/>
            <a:ext cx="24609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Ing. Mecatrónica</a:t>
            </a:r>
          </a:p>
          <a:p>
            <a:pPr algn="ctr"/>
            <a:r>
              <a:rPr lang="es-E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8°A 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449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dirty="0" smtClean="0"/>
              <a:t>Delta </a:t>
            </a:r>
            <a:r>
              <a:rPr lang="es-ES" dirty="0" err="1" smtClean="0"/>
              <a:t>arm</a:t>
            </a:r>
            <a:r>
              <a:rPr lang="es-ES" dirty="0" smtClean="0"/>
              <a:t> Robot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Proyecto Cuatrimestral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04FD7C-682E-41A7-9E15-ED9564F73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727" y="2074261"/>
            <a:ext cx="2747490" cy="320992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B99D5E6-4B2E-493E-A50B-A818230BF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055" y="422534"/>
            <a:ext cx="2747490" cy="330345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4F056-41E6-4C12-AB0A-5C350ACF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331193-789A-41F4-AFD2-7E5326504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435100"/>
            <a:ext cx="7315200" cy="2296641"/>
          </a:xfrm>
        </p:spPr>
        <p:txBody>
          <a:bodyPr>
            <a:normAutofit/>
          </a:bodyPr>
          <a:lstStyle/>
          <a:p>
            <a:r>
              <a:rPr lang="es-MX" sz="2000" dirty="0" err="1" smtClean="0"/>
              <a:t>The</a:t>
            </a:r>
            <a:r>
              <a:rPr lang="es-MX" sz="2000" dirty="0" smtClean="0"/>
              <a:t> delta </a:t>
            </a:r>
            <a:r>
              <a:rPr lang="es-MX" sz="2000" dirty="0" err="1" smtClean="0"/>
              <a:t>arm</a:t>
            </a:r>
            <a:r>
              <a:rPr lang="es-MX" sz="2000" dirty="0" smtClean="0"/>
              <a:t> robot </a:t>
            </a:r>
            <a:r>
              <a:rPr lang="es-MX" sz="2000" dirty="0" err="1" smtClean="0"/>
              <a:t>must</a:t>
            </a:r>
            <a:r>
              <a:rPr lang="es-MX" sz="2000" dirty="0" smtClean="0"/>
              <a:t> </a:t>
            </a:r>
            <a:r>
              <a:rPr lang="es-MX" sz="2000" dirty="0" err="1" smtClean="0"/>
              <a:t>ensure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interaction</a:t>
            </a:r>
            <a:r>
              <a:rPr lang="es-MX" sz="2000" dirty="0" smtClean="0"/>
              <a:t> of </a:t>
            </a:r>
            <a:r>
              <a:rPr lang="es-MX" sz="2000" dirty="0" err="1" smtClean="0"/>
              <a:t>all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elements</a:t>
            </a:r>
            <a:r>
              <a:rPr lang="es-MX" sz="2000" dirty="0" smtClean="0"/>
              <a:t> </a:t>
            </a:r>
            <a:r>
              <a:rPr lang="es-MX" sz="2000" dirty="0" err="1" smtClean="0"/>
              <a:t>involved</a:t>
            </a:r>
            <a:r>
              <a:rPr lang="es-MX" sz="2000" dirty="0" smtClean="0"/>
              <a:t>, </a:t>
            </a:r>
            <a:r>
              <a:rPr lang="es-MX" sz="2000" dirty="0" err="1" smtClean="0"/>
              <a:t>mehanics</a:t>
            </a:r>
            <a:r>
              <a:rPr lang="es-MX" sz="2000" dirty="0" smtClean="0"/>
              <a:t>, </a:t>
            </a:r>
            <a:r>
              <a:rPr lang="es-MX" sz="2000" dirty="0" err="1" smtClean="0"/>
              <a:t>electronics</a:t>
            </a:r>
            <a:r>
              <a:rPr lang="es-MX" sz="2000" dirty="0" smtClean="0"/>
              <a:t>, </a:t>
            </a:r>
            <a:r>
              <a:rPr lang="es-MX" sz="2000" dirty="0" err="1" smtClean="0"/>
              <a:t>pneumatics</a:t>
            </a:r>
            <a:r>
              <a:rPr lang="es-MX" sz="2000" dirty="0" smtClean="0"/>
              <a:t>.</a:t>
            </a:r>
          </a:p>
          <a:p>
            <a:r>
              <a:rPr lang="es-MX" sz="2000" dirty="0" err="1" smtClean="0"/>
              <a:t>Also</a:t>
            </a:r>
            <a:r>
              <a:rPr lang="es-MX" sz="2000" dirty="0" smtClean="0"/>
              <a:t>, once </a:t>
            </a:r>
            <a:r>
              <a:rPr lang="es-MX" sz="2000" dirty="0" err="1" smtClean="0"/>
              <a:t>it´s</a:t>
            </a:r>
            <a:r>
              <a:rPr lang="es-MX" sz="2000" dirty="0" smtClean="0"/>
              <a:t> </a:t>
            </a:r>
            <a:r>
              <a:rPr lang="es-MX" sz="2000" dirty="0" err="1" smtClean="0"/>
              <a:t>built</a:t>
            </a:r>
            <a:r>
              <a:rPr lang="es-MX" sz="2000" dirty="0" smtClean="0"/>
              <a:t>,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elements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make</a:t>
            </a:r>
            <a:r>
              <a:rPr lang="es-MX" sz="2000" dirty="0" smtClean="0"/>
              <a:t> </a:t>
            </a:r>
            <a:r>
              <a:rPr lang="es-MX" sz="2000" dirty="0" err="1" smtClean="0"/>
              <a:t>it</a:t>
            </a:r>
            <a:r>
              <a:rPr lang="es-MX" sz="2000" dirty="0" smtClean="0"/>
              <a:t> up </a:t>
            </a:r>
            <a:r>
              <a:rPr lang="es-MX" sz="2000" dirty="0" err="1" smtClean="0"/>
              <a:t>must</a:t>
            </a:r>
            <a:r>
              <a:rPr lang="es-MX" sz="2000" dirty="0" smtClean="0"/>
              <a:t> be </a:t>
            </a:r>
            <a:r>
              <a:rPr lang="es-MX" sz="2000" dirty="0" err="1" smtClean="0"/>
              <a:t>properly</a:t>
            </a:r>
            <a:r>
              <a:rPr lang="es-MX" sz="2000" dirty="0" smtClean="0"/>
              <a:t> </a:t>
            </a:r>
            <a:r>
              <a:rPr lang="es-MX" sz="2000" dirty="0" err="1" smtClean="0"/>
              <a:t>insulated</a:t>
            </a:r>
            <a:r>
              <a:rPr lang="es-MX" sz="2000" dirty="0" smtClean="0"/>
              <a:t>, as </a:t>
            </a:r>
            <a:r>
              <a:rPr lang="es-MX" sz="2000" dirty="0" err="1" smtClean="0"/>
              <a:t>well</a:t>
            </a:r>
            <a:r>
              <a:rPr lang="es-MX" sz="2000" dirty="0" smtClean="0"/>
              <a:t> as </a:t>
            </a:r>
            <a:r>
              <a:rPr lang="es-MX" sz="2000" dirty="0" err="1" smtClean="0"/>
              <a:t>ensuring</a:t>
            </a:r>
            <a:r>
              <a:rPr lang="es-MX" sz="2000" dirty="0" smtClean="0"/>
              <a:t> safety.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681913-5189-40C7-9B50-91CE0A873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819057"/>
            <a:ext cx="3810000" cy="3895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67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4168E-4D7F-428E-9025-34323FEA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Marco teórico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FF47FB-9A3F-4B1D-BED1-DF2CEA157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97361" y="273050"/>
            <a:ext cx="5362833" cy="63119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MX" sz="2000" b="1" dirty="0">
                <a:solidFill>
                  <a:srgbClr val="FF0000"/>
                </a:solidFill>
              </a:rPr>
              <a:t>Articulaciones o juntas </a:t>
            </a:r>
          </a:p>
          <a:p>
            <a:r>
              <a:rPr lang="es-MX" sz="2000" dirty="0"/>
              <a:t>Las articulaciones son uniones formadas por servomotores que permiten la conexión y movimiento relativo entre dos o más eslabones (en sus nodos), también son conocidos como juntas o par cinemático, estas permiten algún movimiento entre los eslabones conectados, Dependiendo del tipo de movimiento que produzcan las articulaciones del robot pueden ser de tipo rotacional o lineal.</a:t>
            </a:r>
          </a:p>
          <a:p>
            <a:pPr marL="68580" indent="0">
              <a:buNone/>
            </a:pPr>
            <a:r>
              <a:rPr lang="es-MX" sz="2000" dirty="0">
                <a:solidFill>
                  <a:srgbClr val="FF0000"/>
                </a:solidFill>
              </a:rPr>
              <a:t>Características generales del robot delta      paralelo </a:t>
            </a:r>
          </a:p>
          <a:p>
            <a:r>
              <a:rPr lang="es-MX" sz="2000" dirty="0"/>
              <a:t>La condición “delta” se da por tenerse tres piernas o brazos conectados desde la base fija hasta la base móvil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6E3D18A-661B-4AB6-836C-4FDE51DE2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85887"/>
            <a:ext cx="5314950" cy="408622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4501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4A25276-1B3A-42C2-92EB-80F5CDB26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18" y="3650374"/>
            <a:ext cx="6120714" cy="2605996"/>
          </a:xfrm>
        </p:spPr>
        <p:txBody>
          <a:bodyPr>
            <a:normAutofit/>
          </a:bodyPr>
          <a:lstStyle/>
          <a:p>
            <a:r>
              <a:rPr lang="es-MX" sz="2000" dirty="0"/>
              <a:t>La condición de paralelismo que da nombre a los robots delta “paralelo” se atribuye a que la base móvil (sobre la que se posiciona el efector final) siempre tiene un movimiento paralelo con referencia a la base fija del mismo, es decir, tendrá un movimiento de traslación pura siguiendo trayectorias rectas o curvas según el posicionamiento deseado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8EDA16-D2C8-4DC4-951B-F3A4794B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47" y="375674"/>
            <a:ext cx="3431028" cy="26995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F0884BB-4648-45C2-B762-D677C87BE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819" y="1047034"/>
            <a:ext cx="4882034" cy="47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0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6844BD0-415F-46A6-912D-EF89BA37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9" y="1036037"/>
            <a:ext cx="3838575" cy="322897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763B3979-5F5B-4D51-91F8-807CDB96EC85}"/>
              </a:ext>
            </a:extLst>
          </p:cNvPr>
          <p:cNvSpPr/>
          <p:nvPr/>
        </p:nvSpPr>
        <p:spPr>
          <a:xfrm>
            <a:off x="3022084" y="149994"/>
            <a:ext cx="5801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Diseño en ANSYS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B4F688-582B-4FB8-AAF7-107D8E766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421" y="1073324"/>
            <a:ext cx="2946413" cy="33654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0CB1C1E-BC1B-47A0-A492-1C544C051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844" y="1574390"/>
            <a:ext cx="3644486" cy="37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7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9E097-F7F4-422A-A3E1-B020B5DD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Material (Herramientas de trabajo)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E58E0F71-D018-457C-98A3-628C39C610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06" y="1811724"/>
            <a:ext cx="2594043" cy="25940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17BE8241-DCC8-4EC7-B930-789465C66E2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/>
          <a:p>
            <a:r>
              <a:rPr lang="es-MX" dirty="0"/>
              <a:t>En las primeras herramientas del diseño se ha considerado tanto las herramientas de sección de componentes. Entre ellas ANSYS y SOLIDWORKS.</a:t>
            </a:r>
          </a:p>
          <a:p>
            <a:endParaRPr lang="es-MX" dirty="0"/>
          </a:p>
          <a:p>
            <a:r>
              <a:rPr lang="es-MX" dirty="0"/>
              <a:t>ANSYS para el analizado de componentes (en esté caso).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B9A83BE-28DC-4319-A098-2EEF79ABC44B}"/>
              </a:ext>
            </a:extLst>
          </p:cNvPr>
          <p:cNvSpPr txBox="1"/>
          <p:nvPr/>
        </p:nvSpPr>
        <p:spPr>
          <a:xfrm>
            <a:off x="6364607" y="2113005"/>
            <a:ext cx="168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Computadora (PC)</a:t>
            </a:r>
          </a:p>
        </p:txBody>
      </p:sp>
      <p:sp>
        <p:nvSpPr>
          <p:cNvPr id="13" name="Flecha: hacia la izquierda 12">
            <a:extLst>
              <a:ext uri="{FF2B5EF4-FFF2-40B4-BE49-F238E27FC236}">
                <a16:creationId xmlns:a16="http://schemas.microsoft.com/office/drawing/2014/main" id="{439EE668-E1AB-4E25-9297-A189789E429B}"/>
              </a:ext>
            </a:extLst>
          </p:cNvPr>
          <p:cNvSpPr/>
          <p:nvPr/>
        </p:nvSpPr>
        <p:spPr>
          <a:xfrm>
            <a:off x="4450797" y="2036972"/>
            <a:ext cx="1645203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3C86919-0444-4446-8C45-764A4B2DBC49}"/>
              </a:ext>
            </a:extLst>
          </p:cNvPr>
          <p:cNvSpPr txBox="1"/>
          <p:nvPr/>
        </p:nvSpPr>
        <p:spPr>
          <a:xfrm>
            <a:off x="4572000" y="217547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32831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02B4C-ECBB-43B1-9F31-2EF8833D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34FC18-D015-4968-BF5F-7F5EC85890C4}"/>
              </a:ext>
            </a:extLst>
          </p:cNvPr>
          <p:cNvSpPr txBox="1"/>
          <p:nvPr/>
        </p:nvSpPr>
        <p:spPr>
          <a:xfrm>
            <a:off x="1705233" y="2619632"/>
            <a:ext cx="321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Fundamentos de robótica </a:t>
            </a:r>
          </a:p>
          <a:p>
            <a:r>
              <a:rPr lang="es-MX" dirty="0"/>
              <a:t>Antonio Barrientos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7A8141-349F-4024-8C34-35F291A05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989" y="1837213"/>
            <a:ext cx="28575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0781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lantilla de diseño Caída de la noch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010322_TF03460533" id="{10924619-922B-4064-98CD-6951A3F78942}" vid="{BF56ECD5-2EF8-4DAD-A79C-54117AA3E723}"/>
    </a:ext>
  </a:extLst>
</a:theme>
</file>

<file path=ppt/theme/theme2.xml><?xml version="1.0" encoding="utf-8"?>
<a:theme xmlns:a="http://schemas.openxmlformats.org/drawingml/2006/main" name="Tema de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FFFBF3-BB42-47F7-806D-D5417A96E6A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Diapositivas de diseño Caída de la noche</Template>
  <TotalTime>216</TotalTime>
  <Words>277</Words>
  <Application>Microsoft Office PowerPoint</Application>
  <PresentationFormat>Panorámica</PresentationFormat>
  <Paragraphs>26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Wingdings</vt:lpstr>
      <vt:lpstr>Wingdings 2</vt:lpstr>
      <vt:lpstr>Wingdings 3</vt:lpstr>
      <vt:lpstr>Plantilla de diseño Caída de la noche</vt:lpstr>
      <vt:lpstr>Presentación de PowerPoint</vt:lpstr>
      <vt:lpstr>Delta arm Robot</vt:lpstr>
      <vt:lpstr>Presentación de PowerPoint</vt:lpstr>
      <vt:lpstr>Marco teórico</vt:lpstr>
      <vt:lpstr>Presentación de PowerPoint</vt:lpstr>
      <vt:lpstr>Presentación de PowerPoint</vt:lpstr>
      <vt:lpstr>Material (Herramientas de trabajo)</vt:lpstr>
      <vt:lpstr>Bibliografías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Velázquez</dc:creator>
  <cp:lastModifiedBy>Alex</cp:lastModifiedBy>
  <cp:revision>15</cp:revision>
  <dcterms:created xsi:type="dcterms:W3CDTF">2019-01-30T13:51:20Z</dcterms:created>
  <dcterms:modified xsi:type="dcterms:W3CDTF">2019-03-05T17:37:11Z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