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58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3C6BF-9C25-47A7-9E90-203791DC8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AB25B-D89F-430B-83D3-AFE59D87A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8D84A-1E26-4ADB-9293-C973C9FDD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72B-EA9F-49ED-9480-D5BBE463D3C6}" type="datetimeFigureOut">
              <a:rPr lang="en-GB" smtClean="0"/>
              <a:t>17/02/2018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E3808-CC4A-410D-B94B-201CBF84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9150F-8AB1-49F3-8CBA-F3D34AD3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0BE-CF80-4E7D-974F-4511C8C6E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19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0A48-0F56-4BFE-B5E3-C4B1A836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01219-EFB4-4606-92FB-C77A0264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6B311-50DE-481D-AA1B-0D148FBEB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72B-EA9F-49ED-9480-D5BBE463D3C6}" type="datetimeFigureOut">
              <a:rPr lang="en-GB" smtClean="0"/>
              <a:t>17/02/2018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2C4FC-01C0-4882-AB0A-3FC6EEA94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B0672-CB38-4C7F-8FE8-5B7BCF1A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0BE-CF80-4E7D-974F-4511C8C6E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1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3A92BF-0813-4A3B-818D-C11C33E4D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1995E-87E9-464D-BFDD-FFDDCDF93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12D7A-59F4-418F-ADB1-D361AEF26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72B-EA9F-49ED-9480-D5BBE463D3C6}" type="datetimeFigureOut">
              <a:rPr lang="en-GB" smtClean="0"/>
              <a:t>17/02/2018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DB65F-E560-4A0C-8A4A-8E7A6A91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88C02-5AF6-43A6-9D49-032C7A2D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0BE-CF80-4E7D-974F-4511C8C6E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35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6D69-20FF-4661-9073-426B77C62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13998-E95E-442D-BD8B-F99BAFFEB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80D3F-E491-4445-8955-67AFE52F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72B-EA9F-49ED-9480-D5BBE463D3C6}" type="datetimeFigureOut">
              <a:rPr lang="en-GB" smtClean="0"/>
              <a:t>17/02/2018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D9A43-BFD2-4EDD-802E-19797C6D7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C87F7-4CBA-466F-863D-11A1CA87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0BE-CF80-4E7D-974F-4511C8C6E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05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3CCA-DA4A-4E8D-A6E6-4D5C06A1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6A181-893E-4E6D-8829-2ABB545F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0A353-D637-4AFB-963D-A375C8D7D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72B-EA9F-49ED-9480-D5BBE463D3C6}" type="datetimeFigureOut">
              <a:rPr lang="en-GB" smtClean="0"/>
              <a:t>17/02/2018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1034E-26D2-46C4-B048-516F786DA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ACA28-BDA0-401C-B5E5-029DDA8E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0BE-CF80-4E7D-974F-4511C8C6E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84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AE81-C3FC-46F8-A43E-6CEB9925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8C0F7-4CD0-4904-8A34-D6A4CBE69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80048-D1B9-4999-807E-1BF158739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C4467-5E7A-444D-8C1F-9C85A5350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72B-EA9F-49ED-9480-D5BBE463D3C6}" type="datetimeFigureOut">
              <a:rPr lang="en-GB" smtClean="0"/>
              <a:t>17/02/2018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026F4-B643-4CC3-B710-FE767082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45919-5C3E-4A20-BC4E-1A8950F0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0BE-CF80-4E7D-974F-4511C8C6E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04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FFB1-649D-426B-B189-1DAD66D14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2471C-BEC4-47A2-ACB6-54F4C91BF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87827-BA33-4B72-BCD3-C0C3D2AA9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A58D4-A5B6-48A1-B509-C37CE9340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C17053-AB6B-4F65-8F9E-EDC8C39D1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90822-B7B8-481A-BB0C-B672B0F6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72B-EA9F-49ED-9480-D5BBE463D3C6}" type="datetimeFigureOut">
              <a:rPr lang="en-GB" smtClean="0"/>
              <a:t>17/02/2018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33E44-143D-440A-8BD2-8BC9C9CF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7B467-9FF0-43E8-9056-E6AB688A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0BE-CF80-4E7D-974F-4511C8C6E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63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16E5-B433-42A2-9EFF-55EF20909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69A33F-53FA-4B8F-923C-811A6638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72B-EA9F-49ED-9480-D5BBE463D3C6}" type="datetimeFigureOut">
              <a:rPr lang="en-GB" smtClean="0"/>
              <a:t>17/02/2018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979CA-B672-4BE0-9727-E607CF5FB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BAA98-4121-40E6-B29F-2204B30F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0BE-CF80-4E7D-974F-4511C8C6E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14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14C16-6481-4904-AC0A-7E3279C7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72B-EA9F-49ED-9480-D5BBE463D3C6}" type="datetimeFigureOut">
              <a:rPr lang="en-GB" smtClean="0"/>
              <a:t>17/02/2018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C26942-E7C8-4D7B-AF06-F5CBEFE5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AB499-97FD-4827-B6B8-0F96F7C4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0BE-CF80-4E7D-974F-4511C8C6E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65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DE1E-A84A-447A-898D-F7D7DEFFB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215BD-D7D7-49A5-86B5-19FA9FCE9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333A7-986A-4F23-AD4B-645062463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41368-BD0B-4EC5-894A-09555901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72B-EA9F-49ED-9480-D5BBE463D3C6}" type="datetimeFigureOut">
              <a:rPr lang="en-GB" smtClean="0"/>
              <a:t>17/02/2018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D6A8F-73ED-40EE-9BF6-7C9A264B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B6450-457F-4CC9-9642-311C051E1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0BE-CF80-4E7D-974F-4511C8C6E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14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96DB-0DB8-4F14-9BF6-5579C096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DD28FD-96ED-49BE-8A09-6B9C86BEA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4AC5E-4A1B-482A-A3FE-C174ECCF8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65AD9-E4E1-40E5-BE5B-AB193A48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72B-EA9F-49ED-9480-D5BBE463D3C6}" type="datetimeFigureOut">
              <a:rPr lang="en-GB" smtClean="0"/>
              <a:t>17/02/2018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67A65-51C4-42C3-BCE1-2B6CDFA1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693F4-23BB-49C6-947A-E9223A7D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0BE-CF80-4E7D-974F-4511C8C6E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10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BFBAD9-9BA2-48E1-8F6D-508057E88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40119-8CD7-44A9-8AB4-22B4558FA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DB086-675C-45AE-B2E3-8AB1AC643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3A72B-EA9F-49ED-9480-D5BBE463D3C6}" type="datetimeFigureOut">
              <a:rPr lang="en-GB" smtClean="0"/>
              <a:t>17/02/2018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64F14-198A-4651-980F-B11F6946B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41EE6-2A40-457C-A97A-CE775F654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130BE-CF80-4E7D-974F-4511C8C6E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09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BC81-6BDC-4A96-8A0D-185CFAF203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Bodoni MT" panose="02070603080606020203" pitchFamily="18" charset="0"/>
              </a:rPr>
              <a:t>D2 : 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C336B-31E1-4FC6-AA62-A69CD2AE8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>
                <a:latin typeface="Book Antiqua" panose="02040602050305030304" pitchFamily="18" charset="0"/>
              </a:rPr>
              <a:t>A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B1723-B844-4200-A120-A2D85833B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3" y="89920"/>
            <a:ext cx="304800" cy="285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AE45ED-A673-4FA2-B597-465724426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99" y="89920"/>
            <a:ext cx="304800" cy="285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0C7CB9-E79E-4A04-A270-74206ED58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35" y="89920"/>
            <a:ext cx="304800" cy="285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E59009-30E3-4D3E-ADAD-7BD4DF00F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971" y="2197916"/>
            <a:ext cx="449380" cy="5641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C87C0A-6BB6-4417-AAE8-9B7AE0A103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787" y="2428656"/>
            <a:ext cx="352425" cy="3333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9BB441-FB20-4730-8E02-40B0B20C59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411" y="3263862"/>
            <a:ext cx="165138" cy="1651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75BFA48-4F98-48AA-84F5-92035509AB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542" y="3253376"/>
            <a:ext cx="123825" cy="12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37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49F8-2284-4161-BE3C-431BCD0E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Project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45F5-714F-4E07-87A1-F5696A62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1178"/>
            <a:ext cx="10515600" cy="5245785"/>
          </a:xfrm>
          <a:ln>
            <a:solidFill>
              <a:schemeClr val="tx1"/>
            </a:solidFill>
          </a:ln>
        </p:spPr>
        <p:txBody>
          <a:bodyPr/>
          <a:lstStyle/>
          <a:p>
            <a:endParaRPr lang="en-GB" dirty="0">
              <a:latin typeface="Bodoni MT" panose="020706030806060202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7FCD91-3666-4A23-B530-B70A5977CFC4}"/>
              </a:ext>
            </a:extLst>
          </p:cNvPr>
          <p:cNvSpPr txBox="1"/>
          <p:nvPr/>
        </p:nvSpPr>
        <p:spPr>
          <a:xfrm>
            <a:off x="10233870" y="240664"/>
            <a:ext cx="139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i="1" dirty="0">
                <a:latin typeface="Bodoni MT" panose="02070603080606020203" pitchFamily="18" charset="0"/>
                <a:ea typeface="Cambria Math" panose="02040503050406030204" pitchFamily="18" charset="0"/>
              </a:rPr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387520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49F8-2284-4161-BE3C-431BCD0E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45F5-714F-4E07-87A1-F5696A62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1179"/>
            <a:ext cx="10515600" cy="1082180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>
                <a:latin typeface="Bodoni MT" panose="02070603080606020203" pitchFamily="18" charset="0"/>
              </a:rPr>
              <a:t>STYLE: </a:t>
            </a:r>
            <a:r>
              <a:rPr lang="en-GB" dirty="0">
                <a:latin typeface="Bodoni MT" panose="02070603080606020203" pitchFamily="18" charset="0"/>
              </a:rPr>
              <a:t>2D Platforming &amp; Puzzle Game</a:t>
            </a:r>
          </a:p>
          <a:p>
            <a:pPr marL="0" indent="0">
              <a:buNone/>
            </a:pPr>
            <a:r>
              <a:rPr lang="en-GB" b="1" dirty="0">
                <a:latin typeface="Bodoni MT" panose="02070603080606020203" pitchFamily="18" charset="0"/>
              </a:rPr>
              <a:t>AUDIENCE: </a:t>
            </a:r>
            <a:r>
              <a:rPr lang="en-GB" dirty="0">
                <a:latin typeface="Bodoni MT" panose="02070603080606020203" pitchFamily="18" charset="0"/>
              </a:rPr>
              <a:t>Children (ages 7+)</a:t>
            </a:r>
          </a:p>
          <a:p>
            <a:pPr marL="0" indent="0">
              <a:buNone/>
            </a:pPr>
            <a:r>
              <a:rPr lang="en-GB" b="1" dirty="0">
                <a:latin typeface="Bodoni MT" panose="02070603080606020203" pitchFamily="18" charset="0"/>
              </a:rPr>
              <a:t>THEME: </a:t>
            </a:r>
            <a:r>
              <a:rPr lang="en-GB" dirty="0">
                <a:latin typeface="Bodoni MT" panose="02070603080606020203" pitchFamily="18" charset="0"/>
              </a:rPr>
              <a:t>Christmas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625C9B-D094-4FBC-8055-B24672E9398B}"/>
              </a:ext>
            </a:extLst>
          </p:cNvPr>
          <p:cNvSpPr txBox="1"/>
          <p:nvPr/>
        </p:nvSpPr>
        <p:spPr>
          <a:xfrm>
            <a:off x="10233870" y="240664"/>
            <a:ext cx="139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i="1" dirty="0">
                <a:latin typeface="Bodoni MT" panose="02070603080606020203" pitchFamily="18" charset="0"/>
                <a:ea typeface="Cambria Math" panose="02040503050406030204" pitchFamily="18" charset="0"/>
              </a:rPr>
              <a:t>(1)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089040-DF2C-484B-AFBB-ECF62504C88A}"/>
              </a:ext>
            </a:extLst>
          </p:cNvPr>
          <p:cNvSpPr txBox="1">
            <a:spLocks/>
          </p:cNvSpPr>
          <p:nvPr/>
        </p:nvSpPr>
        <p:spPr>
          <a:xfrm>
            <a:off x="838200" y="2013359"/>
            <a:ext cx="10515600" cy="16358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dirty="0">
                <a:latin typeface="Bodoni MT" panose="02070603080606020203" pitchFamily="18" charset="0"/>
              </a:rPr>
              <a:t>ROLES: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Bodoni MT" panose="02070603080606020203" pitchFamily="18" charset="0"/>
              </a:rPr>
              <a:t>Team Lead &amp; Puzzle Developer: </a:t>
            </a:r>
            <a:r>
              <a:rPr lang="en-GB" i="1" dirty="0">
                <a:latin typeface="Bodoni MT" panose="02070603080606020203" pitchFamily="18" charset="0"/>
              </a:rPr>
              <a:t>Ben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Bodoni MT" panose="02070603080606020203" pitchFamily="18" charset="0"/>
              </a:rPr>
              <a:t>Art Director: </a:t>
            </a:r>
            <a:r>
              <a:rPr lang="en-GB" i="1" dirty="0">
                <a:latin typeface="Bodoni MT" panose="02070603080606020203" pitchFamily="18" charset="0"/>
              </a:rPr>
              <a:t>Leo</a:t>
            </a:r>
            <a:r>
              <a:rPr lang="en-GB" dirty="0">
                <a:latin typeface="Bodoni MT" panose="02070603080606020203" pitchFamily="18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Bodoni MT" panose="02070603080606020203" pitchFamily="18" charset="0"/>
              </a:rPr>
              <a:t>Game Engine &amp; Platform Developer: </a:t>
            </a:r>
            <a:r>
              <a:rPr lang="en-GB" i="1" dirty="0">
                <a:latin typeface="Bodoni MT" panose="02070603080606020203" pitchFamily="18" charset="0"/>
              </a:rPr>
              <a:t>Val</a:t>
            </a:r>
            <a:r>
              <a:rPr lang="en-GB" dirty="0">
                <a:latin typeface="Bodoni MT" panose="02070603080606020203" pitchFamily="18" charset="0"/>
              </a:rPr>
              <a:t> &amp; </a:t>
            </a:r>
            <a:r>
              <a:rPr lang="en-GB" i="1" dirty="0">
                <a:latin typeface="Bodoni MT" panose="02070603080606020203" pitchFamily="18" charset="0"/>
              </a:rPr>
              <a:t>Alex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Bodoni MT" panose="02070603080606020203" pitchFamily="18" charset="0"/>
              </a:rPr>
              <a:t>Level Designer: </a:t>
            </a:r>
            <a:r>
              <a:rPr lang="en-GB" i="1" dirty="0">
                <a:latin typeface="Bodoni MT" panose="02070603080606020203" pitchFamily="18" charset="0"/>
              </a:rPr>
              <a:t>Gary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C29DDE-834E-4869-B4AB-47C72B5ED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9213"/>
            <a:ext cx="10515600" cy="29277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928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49F8-2284-4161-BE3C-431BCD0E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1" cy="566053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Planning and Ideas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0BD68-2B59-4BE1-A899-630919EAEA8A}"/>
              </a:ext>
            </a:extLst>
          </p:cNvPr>
          <p:cNvSpPr txBox="1"/>
          <p:nvPr/>
        </p:nvSpPr>
        <p:spPr>
          <a:xfrm>
            <a:off x="10233870" y="240664"/>
            <a:ext cx="139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i="1" dirty="0">
                <a:latin typeface="Bodoni MT" panose="02070603080606020203" pitchFamily="18" charset="0"/>
                <a:ea typeface="Cambria Math" panose="02040503050406030204" pitchFamily="18" charset="0"/>
              </a:rPr>
              <a:t>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0817A5-9300-4D98-B692-D6147E3BD93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931178"/>
            <a:ext cx="5257801" cy="28606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CDBECA-B97D-4C2C-AC55-CFFC02982EF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931178"/>
            <a:ext cx="5257801" cy="28606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976AD6-994F-4EFA-9220-B0F8E43BE61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791823"/>
            <a:ext cx="5257798" cy="28606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20CE08-0969-4652-A714-794DE1C22F36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5997" y="3791822"/>
            <a:ext cx="5257798" cy="286064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1538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743576-691A-4405-BDDF-B116F1486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94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C049F8-2284-4161-BE3C-431BCD0E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45F5-714F-4E07-87A1-F5696A62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1178"/>
            <a:ext cx="10515600" cy="524578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GB" b="1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GB" b="1" dirty="0">
              <a:latin typeface="Bodoni MT" panose="020706030806060202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0BD68-2B59-4BE1-A899-630919EAEA8A}"/>
              </a:ext>
            </a:extLst>
          </p:cNvPr>
          <p:cNvSpPr txBox="1"/>
          <p:nvPr/>
        </p:nvSpPr>
        <p:spPr>
          <a:xfrm>
            <a:off x="10233870" y="240664"/>
            <a:ext cx="139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i="1" dirty="0">
                <a:latin typeface="Bodoni MT" panose="02070603080606020203" pitchFamily="18" charset="0"/>
                <a:ea typeface="Cambria Math" panose="02040503050406030204" pitchFamily="18" charset="0"/>
              </a:rPr>
              <a:t>(2)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382487-E1F7-498D-9230-4BB45A06F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134" y="1497231"/>
            <a:ext cx="3629025" cy="3990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B310605-3378-4195-AFE3-29D4E582C8A6}"/>
              </a:ext>
            </a:extLst>
          </p:cNvPr>
          <p:cNvSpPr/>
          <p:nvPr/>
        </p:nvSpPr>
        <p:spPr>
          <a:xfrm>
            <a:off x="1166070" y="1191237"/>
            <a:ext cx="5259897" cy="463072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latin typeface="Bodoni MT" panose="02070603080606020203" pitchFamily="18" charset="0"/>
              </a:rPr>
              <a:t>AIM: </a:t>
            </a:r>
            <a:r>
              <a:rPr lang="en-GB" dirty="0">
                <a:latin typeface="Bodoni MT" panose="02070603080606020203" pitchFamily="18" charset="0"/>
              </a:rPr>
              <a:t>Beat all 4 levels to help bring Christmas to a less fortunate family.</a:t>
            </a:r>
          </a:p>
          <a:p>
            <a:endParaRPr lang="en-GB" b="1" dirty="0">
              <a:latin typeface="Bodoni MT" panose="02070603080606020203" pitchFamily="18" charset="0"/>
            </a:endParaRPr>
          </a:p>
          <a:p>
            <a:r>
              <a:rPr lang="en-GB" b="1" dirty="0">
                <a:latin typeface="Bodoni MT" panose="02070603080606020203" pitchFamily="18" charset="0"/>
              </a:rPr>
              <a:t>LEVEL COMPOSITION: </a:t>
            </a:r>
            <a:r>
              <a:rPr lang="en-GB" dirty="0">
                <a:latin typeface="Bodoni MT" panose="02070603080606020203" pitchFamily="18" charset="0"/>
              </a:rPr>
              <a:t>Each level contains the following components.</a:t>
            </a:r>
            <a:endParaRPr lang="en-GB" b="1" dirty="0">
              <a:latin typeface="Bodoni MT" panose="02070603080606020203" pitchFamily="18" charset="0"/>
            </a:endParaRPr>
          </a:p>
          <a:p>
            <a:pPr marL="342900" indent="-342900">
              <a:buAutoNum type="arabicPeriod"/>
            </a:pPr>
            <a:r>
              <a:rPr lang="en-GB" b="1" dirty="0">
                <a:latin typeface="Bodoni MT" panose="02070603080606020203" pitchFamily="18" charset="0"/>
              </a:rPr>
              <a:t>PLATFORM: </a:t>
            </a:r>
            <a:r>
              <a:rPr lang="en-GB" dirty="0">
                <a:latin typeface="Bodoni MT" panose="02070603080606020203" pitchFamily="18" charset="0"/>
              </a:rPr>
              <a:t>A side-scrolling platforming section with challenges such as damaging obstacles and bottomless pits which reset the players progress.</a:t>
            </a:r>
          </a:p>
          <a:p>
            <a:pPr marL="342900" indent="-342900">
              <a:buAutoNum type="arabicPeriod"/>
            </a:pPr>
            <a:r>
              <a:rPr lang="en-GB" b="1" dirty="0">
                <a:latin typeface="Bodoni MT" panose="02070603080606020203" pitchFamily="18" charset="0"/>
              </a:rPr>
              <a:t>PUZZLE: </a:t>
            </a:r>
            <a:r>
              <a:rPr lang="en-GB" dirty="0">
                <a:latin typeface="Bodoni MT" panose="02070603080606020203" pitchFamily="18" charset="0"/>
              </a:rPr>
              <a:t>A different puzzle for each of the 4 levels, themed around a particular Christmas element: ‘Fir Christmas Tree’ , ‘Roast Turkey’ , ‘Decorations’ and ‘Presents’.</a:t>
            </a:r>
          </a:p>
          <a:p>
            <a:endParaRPr lang="en-GB" b="1" dirty="0">
              <a:latin typeface="Bodoni MT" panose="02070603080606020203" pitchFamily="18" charset="0"/>
            </a:endParaRPr>
          </a:p>
          <a:p>
            <a:r>
              <a:rPr lang="en-GB" b="1" dirty="0">
                <a:latin typeface="Bodoni MT" panose="02070603080606020203" pitchFamily="18" charset="0"/>
              </a:rPr>
              <a:t>PROGRESS: </a:t>
            </a:r>
            <a:r>
              <a:rPr lang="en-GB" dirty="0">
                <a:latin typeface="Bodoni MT" panose="02070603080606020203" pitchFamily="18" charset="0"/>
              </a:rPr>
              <a:t>After each level, the player is returned to the menu, where their collectables and newest Christmas element is displayed in the background.</a:t>
            </a:r>
            <a:endParaRPr lang="en-GB" b="1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55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49F8-2284-4161-BE3C-431BCD0E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Game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45F5-714F-4E07-87A1-F5696A62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1178"/>
            <a:ext cx="10515600" cy="5245785"/>
          </a:xfrm>
          <a:ln>
            <a:solidFill>
              <a:schemeClr val="tx1"/>
            </a:solidFill>
          </a:ln>
        </p:spPr>
        <p:txBody>
          <a:bodyPr/>
          <a:lstStyle/>
          <a:p>
            <a:endParaRPr lang="en-GB" dirty="0">
              <a:latin typeface="Bodoni MT" panose="020706030806060202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C43D78-3AB4-4735-861F-3658B8B6108C}"/>
              </a:ext>
            </a:extLst>
          </p:cNvPr>
          <p:cNvSpPr txBox="1"/>
          <p:nvPr/>
        </p:nvSpPr>
        <p:spPr>
          <a:xfrm>
            <a:off x="10233870" y="240664"/>
            <a:ext cx="139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i="1" dirty="0">
                <a:latin typeface="Bodoni MT" panose="02070603080606020203" pitchFamily="18" charset="0"/>
                <a:ea typeface="Cambria Math" panose="02040503050406030204" pitchFamily="18" charset="0"/>
              </a:rPr>
              <a:t>(2)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19E4FB-68D3-4DFF-B454-B6AECA5CC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407" y="4706818"/>
            <a:ext cx="969210" cy="13326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1FDD01-2E36-4FB2-AEC3-1AD80666A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216" y="4707411"/>
            <a:ext cx="969209" cy="133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7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49F8-2284-4161-BE3C-431BCD0E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45F5-714F-4E07-87A1-F5696A62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1178"/>
            <a:ext cx="10515600" cy="5245785"/>
          </a:xfrm>
          <a:ln>
            <a:solidFill>
              <a:schemeClr val="tx1"/>
            </a:solidFill>
          </a:ln>
        </p:spPr>
        <p:txBody>
          <a:bodyPr/>
          <a:lstStyle/>
          <a:p>
            <a:endParaRPr lang="en-GB" dirty="0">
              <a:latin typeface="Bodoni MT" panose="020706030806060202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C628DE-7462-4395-B6E5-04533CBAF445}"/>
              </a:ext>
            </a:extLst>
          </p:cNvPr>
          <p:cNvSpPr txBox="1"/>
          <p:nvPr/>
        </p:nvSpPr>
        <p:spPr>
          <a:xfrm>
            <a:off x="10233870" y="240664"/>
            <a:ext cx="139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i="1" dirty="0">
                <a:latin typeface="Bodoni MT" panose="02070603080606020203" pitchFamily="18" charset="0"/>
                <a:ea typeface="Cambria Math" panose="02040503050406030204" pitchFamily="18" charset="0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276665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49F8-2284-4161-BE3C-431BCD0E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45F5-714F-4E07-87A1-F5696A62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1178"/>
            <a:ext cx="10515600" cy="5245785"/>
          </a:xfrm>
          <a:ln>
            <a:solidFill>
              <a:schemeClr val="tx1"/>
            </a:solidFill>
          </a:ln>
        </p:spPr>
        <p:txBody>
          <a:bodyPr/>
          <a:lstStyle/>
          <a:p>
            <a:endParaRPr lang="en-GB" dirty="0">
              <a:latin typeface="Bodoni MT" panose="020706030806060202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7FCD91-3666-4A23-B530-B70A5977CFC4}"/>
              </a:ext>
            </a:extLst>
          </p:cNvPr>
          <p:cNvSpPr txBox="1"/>
          <p:nvPr/>
        </p:nvSpPr>
        <p:spPr>
          <a:xfrm>
            <a:off x="10233870" y="240664"/>
            <a:ext cx="139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i="1" dirty="0">
                <a:latin typeface="Bodoni MT" panose="02070603080606020203" pitchFamily="18" charset="0"/>
                <a:ea typeface="Cambria Math" panose="02040503050406030204" pitchFamily="18" charset="0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3490831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49F8-2284-4161-BE3C-431BCD0E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User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45F5-714F-4E07-87A1-F5696A62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1178"/>
            <a:ext cx="10515600" cy="5245785"/>
          </a:xfrm>
          <a:ln>
            <a:solidFill>
              <a:schemeClr val="tx1"/>
            </a:solidFill>
          </a:ln>
        </p:spPr>
        <p:txBody>
          <a:bodyPr/>
          <a:lstStyle/>
          <a:p>
            <a:endParaRPr lang="en-GB" dirty="0">
              <a:latin typeface="Bodoni MT" panose="020706030806060202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7FCD91-3666-4A23-B530-B70A5977CFC4}"/>
              </a:ext>
            </a:extLst>
          </p:cNvPr>
          <p:cNvSpPr txBox="1"/>
          <p:nvPr/>
        </p:nvSpPr>
        <p:spPr>
          <a:xfrm>
            <a:off x="10233870" y="240664"/>
            <a:ext cx="139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i="1" dirty="0">
                <a:latin typeface="Bodoni MT" panose="02070603080606020203" pitchFamily="18" charset="0"/>
                <a:ea typeface="Cambria Math" panose="02040503050406030204" pitchFamily="18" charset="0"/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409623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49F8-2284-4161-BE3C-431BCD0E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45F5-714F-4E07-87A1-F5696A62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1178"/>
            <a:ext cx="10515600" cy="5245785"/>
          </a:xfrm>
          <a:ln>
            <a:solidFill>
              <a:schemeClr val="tx1"/>
            </a:solidFill>
          </a:ln>
        </p:spPr>
        <p:txBody>
          <a:bodyPr/>
          <a:lstStyle/>
          <a:p>
            <a:endParaRPr lang="en-GB" dirty="0">
              <a:latin typeface="Bodoni MT" panose="020706030806060202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7FCD91-3666-4A23-B530-B70A5977CFC4}"/>
              </a:ext>
            </a:extLst>
          </p:cNvPr>
          <p:cNvSpPr txBox="1"/>
          <p:nvPr/>
        </p:nvSpPr>
        <p:spPr>
          <a:xfrm>
            <a:off x="10233870" y="240664"/>
            <a:ext cx="139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i="1" dirty="0">
                <a:latin typeface="Bodoni MT" panose="02070603080606020203" pitchFamily="18" charset="0"/>
                <a:ea typeface="Cambria Math" panose="02040503050406030204" pitchFamily="18" charset="0"/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234852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201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Bodoni MT</vt:lpstr>
      <vt:lpstr>Book Antiqua</vt:lpstr>
      <vt:lpstr>Calibri</vt:lpstr>
      <vt:lpstr>Calibri Light</vt:lpstr>
      <vt:lpstr>Cambria Math</vt:lpstr>
      <vt:lpstr>Office Theme</vt:lpstr>
      <vt:lpstr>D2 : Final Presentation</vt:lpstr>
      <vt:lpstr>Description</vt:lpstr>
      <vt:lpstr>Planning and Ideas</vt:lpstr>
      <vt:lpstr>Gameplay</vt:lpstr>
      <vt:lpstr>Game Rules</vt:lpstr>
      <vt:lpstr>Implementation</vt:lpstr>
      <vt:lpstr>Challenges</vt:lpstr>
      <vt:lpstr>User Testing</vt:lpstr>
      <vt:lpstr>Results</vt:lpstr>
      <vt:lpstr>Project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D2 : Final Presentation</dc:title>
  <dc:creator>Ben Kendall</dc:creator>
  <cp:lastModifiedBy>Ben Kendall</cp:lastModifiedBy>
  <cp:revision>13</cp:revision>
  <dcterms:created xsi:type="dcterms:W3CDTF">2018-02-14T12:53:51Z</dcterms:created>
  <dcterms:modified xsi:type="dcterms:W3CDTF">2018-02-17T11:06:15Z</dcterms:modified>
</cp:coreProperties>
</file>