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6BF-9C25-47A7-9E90-203791DC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B25B-D89F-430B-83D3-AFE59D87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84A-1E26-4ADB-9293-C973C9FD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3808-CC4A-410D-B94B-201CBF8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150F-8AB1-49F3-8CBA-F3D34AD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0A48-0F56-4BFE-B5E3-C4B1A83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1219-EFB4-4606-92FB-C77A0264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B311-50DE-481D-AA1B-0D148FBE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C4FC-01C0-4882-AB0A-3FC6EEA9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0672-CB38-4C7F-8FE8-5B7BCF1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A92BF-0813-4A3B-818D-C11C33E4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1995E-87E9-464D-BFDD-FFDDCDF9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2D7A-59F4-418F-ADB1-D361AEF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B65F-E560-4A0C-8A4A-8E7A6A9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02-5AF6-43A6-9D49-032C7A2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6D69-20FF-4661-9073-426B77C6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3998-E95E-442D-BD8B-F99BAFF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0D3F-E491-4445-8955-67AFE52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9A43-BFD2-4EDD-802E-19797C6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87F7-4CBA-466F-863D-11A1CA8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CCA-DA4A-4E8D-A6E6-4D5C06A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A181-893E-4E6D-8829-2ABB545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A353-D637-4AFB-963D-A375C8D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34E-26D2-46C4-B048-516F786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CA28-BDA0-401C-B5E5-029DDA8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AE81-C3FC-46F8-A43E-6CEB9925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C0F7-4CD0-4904-8A34-D6A4CBE69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048-D1B9-4999-807E-1BF15873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4467-5E7A-444D-8C1F-9C85A535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26F4-B643-4CC3-B710-FE767082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5919-5C3E-4A20-BC4E-1A8950F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FB1-649D-426B-B189-1DAD66D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471C-BEC4-47A2-ACB6-54F4C91B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7827-BA33-4B72-BCD3-C0C3D2A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58D4-A5B6-48A1-B509-C37CE934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7053-AB6B-4F65-8F9E-EDC8C39D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90822-B7B8-481A-BB0C-B672B0F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3E44-143D-440A-8BD2-8BC9C9C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B467-9FF0-43E8-9056-E6AB688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E5-B433-42A2-9EFF-55EF2090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9A33F-53FA-4B8F-923C-811A663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79CA-B672-4BE0-9727-E607CF5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AA98-4121-40E6-B29F-2204B30F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4C16-6481-4904-AC0A-7E3279C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26942-E7C8-4D7B-AF06-F5CBEFE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B499-97FD-4827-B6B8-0F96F7C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5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DE1E-A84A-447A-898D-F7D7DEF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15BD-D7D7-49A5-86B5-19FA9FCE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33A7-986A-4F23-AD4B-64506246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1368-BD0B-4EC5-894A-0955590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6A8F-73ED-40EE-9BF6-7C9A264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6450-457F-4CC9-9642-311C051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6DB-0DB8-4F14-9BF6-5579C09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D28FD-96ED-49BE-8A09-6B9C86BE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AC5E-4A1B-482A-A3FE-C174ECCF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5AD9-E4E1-40E5-BE5B-AB193A4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7A65-51C4-42C3-BCE1-2B6CDFA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93F4-23BB-49C6-947A-E9223A7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FBAD9-9BA2-48E1-8F6D-508057E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0119-8CD7-44A9-8AB4-22B4558F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B086-675C-45AE-B2E3-8AB1AC64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A72B-EA9F-49ED-9480-D5BBE463D3C6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4F14-198A-4651-980F-B11F6946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1EE6-2A40-457C-A97A-CE775F65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C81-6BDC-4A96-8A0D-185CFAF20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odoni MT" panose="02070603080606020203" pitchFamily="18" charset="0"/>
              </a:rPr>
              <a:t>D2 :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C336B-31E1-4FC6-AA62-A69CD2AE8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Book Antiqua" panose="02040602050305030304" pitchFamily="18" charset="0"/>
              </a:rPr>
              <a:t>A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B1723-B844-4200-A120-A2D85833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" y="89920"/>
            <a:ext cx="3048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E45ED-A673-4FA2-B597-46572442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" y="89920"/>
            <a:ext cx="30480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C7CB9-E79E-4A04-A270-74206ED5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5" y="89920"/>
            <a:ext cx="3048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59009-30E3-4D3E-ADAD-7BD4DF00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71" y="2197916"/>
            <a:ext cx="449380" cy="564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87C0A-6BB6-4417-AAE8-9B7AE0A10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7" y="2428656"/>
            <a:ext cx="3524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BB441-FB20-4730-8E02-40B0B20C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11" y="3263862"/>
            <a:ext cx="165138" cy="16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5BFA48-4F98-48AA-84F5-92035509A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2" y="3253376"/>
            <a:ext cx="1238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8752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9"/>
            <a:ext cx="10515600" cy="108218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STYLE: </a:t>
            </a:r>
            <a:r>
              <a:rPr lang="en-GB" dirty="0">
                <a:latin typeface="Bodoni MT" panose="02070603080606020203" pitchFamily="18" charset="0"/>
              </a:rPr>
              <a:t>2D Platforming &amp; Puzzle Game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AUDIENCE: </a:t>
            </a:r>
            <a:r>
              <a:rPr lang="en-GB" dirty="0">
                <a:latin typeface="Bodoni MT" panose="02070603080606020203" pitchFamily="18" charset="0"/>
              </a:rPr>
              <a:t>Children (ages 7+)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THEME: </a:t>
            </a:r>
            <a:r>
              <a:rPr lang="en-GB" dirty="0">
                <a:latin typeface="Bodoni MT" panose="02070603080606020203" pitchFamily="18" charset="0"/>
              </a:rPr>
              <a:t>Christmas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25C9B-D094-4FBC-8055-B24672E9398B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89040-DF2C-484B-AFBB-ECF62504C88A}"/>
              </a:ext>
            </a:extLst>
          </p:cNvPr>
          <p:cNvSpPr txBox="1">
            <a:spLocks/>
          </p:cNvSpPr>
          <p:nvPr/>
        </p:nvSpPr>
        <p:spPr>
          <a:xfrm>
            <a:off x="838200" y="2013359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latin typeface="Bodoni MT" panose="02070603080606020203" pitchFamily="18" charset="0"/>
              </a:rPr>
              <a:t>ROLES: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Team Lead &amp; Puzzle Developer: </a:t>
            </a:r>
            <a:r>
              <a:rPr lang="en-GB" i="1" dirty="0">
                <a:latin typeface="Bodoni MT" panose="02070603080606020203" pitchFamily="18" charset="0"/>
              </a:rPr>
              <a:t>Ben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Art Director: </a:t>
            </a:r>
            <a:r>
              <a:rPr lang="en-GB" i="1" dirty="0">
                <a:latin typeface="Bodoni MT" panose="02070603080606020203" pitchFamily="18" charset="0"/>
              </a:rPr>
              <a:t>Leo</a:t>
            </a:r>
            <a:r>
              <a:rPr lang="en-GB" dirty="0">
                <a:latin typeface="Bodoni MT" panose="02070603080606020203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Game Engine &amp; Platform Developer: </a:t>
            </a:r>
            <a:r>
              <a:rPr lang="en-GB" i="1" dirty="0">
                <a:latin typeface="Bodoni MT" panose="02070603080606020203" pitchFamily="18" charset="0"/>
              </a:rPr>
              <a:t>Val</a:t>
            </a:r>
            <a:r>
              <a:rPr lang="en-GB" dirty="0">
                <a:latin typeface="Bodoni MT" panose="02070603080606020203" pitchFamily="18" charset="0"/>
              </a:rPr>
              <a:t> &amp; </a:t>
            </a:r>
            <a:r>
              <a:rPr lang="en-GB" i="1" dirty="0">
                <a:latin typeface="Bodoni MT" panose="02070603080606020203" pitchFamily="18" charset="0"/>
              </a:rPr>
              <a:t>Alex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Level Designer: </a:t>
            </a:r>
            <a:r>
              <a:rPr lang="en-GB" i="1" dirty="0">
                <a:latin typeface="Bodoni MT" panose="02070603080606020203" pitchFamily="18" charset="0"/>
              </a:rPr>
              <a:t>Gary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29DDE-834E-4869-B4AB-47C72B5E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9213"/>
            <a:ext cx="10515600" cy="292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28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Planning and Ideas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817A5-9300-4D98-B692-D6147E3BD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DBECA-B97D-4C2C-AC55-CFFC02982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76AD6-994F-4EFA-9220-B0F8E43BE6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91823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0CE08-0969-4652-A714-794DE1C22F3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5997" y="3791822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53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43576-691A-4405-BDDF-B116F148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82487-E1F7-498D-9230-4BB45A06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4" y="1497231"/>
            <a:ext cx="362902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310605-3378-4195-AFE3-29D4E582C8A6}"/>
              </a:ext>
            </a:extLst>
          </p:cNvPr>
          <p:cNvSpPr/>
          <p:nvPr/>
        </p:nvSpPr>
        <p:spPr>
          <a:xfrm>
            <a:off x="1166070" y="1191237"/>
            <a:ext cx="5259897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AIM: </a:t>
            </a:r>
            <a:r>
              <a:rPr lang="en-GB" dirty="0">
                <a:latin typeface="Bodoni MT" panose="02070603080606020203" pitchFamily="18" charset="0"/>
              </a:rPr>
              <a:t>Beat all 4 levels to help bring Christmas to a less fortunate family.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LEVEL COMPOSITION: </a:t>
            </a:r>
            <a:r>
              <a:rPr lang="en-GB" dirty="0">
                <a:latin typeface="Bodoni MT" panose="02070603080606020203" pitchFamily="18" charset="0"/>
              </a:rPr>
              <a:t>Each level contains the following components.</a:t>
            </a:r>
            <a:endParaRPr lang="en-GB" b="1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PLATFORM: </a:t>
            </a:r>
            <a:r>
              <a:rPr lang="en-GB" dirty="0">
                <a:latin typeface="Bodoni MT" panose="02070603080606020203" pitchFamily="18" charset="0"/>
              </a:rPr>
              <a:t>A side-scrolling platforming section with challenges such as damaging obstacles and bottomless pits which reset the players progress.</a:t>
            </a: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PUZZLE: </a:t>
            </a:r>
            <a:r>
              <a:rPr lang="en-GB" dirty="0">
                <a:latin typeface="Bodoni MT" panose="02070603080606020203" pitchFamily="18" charset="0"/>
              </a:rPr>
              <a:t>A different puzzle for each of the 4 levels, themed around a particular Christmas element: ‘Fir Christmas Tree’ , ‘Roast Turkey’ , ‘Decorations’ and ‘Presents’.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PROGRESS: </a:t>
            </a:r>
            <a:r>
              <a:rPr lang="en-GB" dirty="0">
                <a:latin typeface="Bodoni MT" panose="02070603080606020203" pitchFamily="18" charset="0"/>
              </a:rPr>
              <a:t>After each level, the player is returned to the menu, where their collectables and newest Christmas element is displayed in the background.</a:t>
            </a:r>
            <a:endParaRPr lang="en-GB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3D7FF-79D1-47CC-9F17-8BD3F4A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7F56C-9544-4654-9D9C-A258B0BC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73" y="0"/>
            <a:ext cx="914102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E6DF49-6ADC-40B9-93F3-F6495F2DC7AB}"/>
              </a:ext>
            </a:extLst>
          </p:cNvPr>
          <p:cNvSpPr/>
          <p:nvPr/>
        </p:nvSpPr>
        <p:spPr>
          <a:xfrm>
            <a:off x="2625754" y="0"/>
            <a:ext cx="2357307" cy="566053"/>
          </a:xfrm>
          <a:prstGeom prst="rect">
            <a:avLst/>
          </a:prstGeom>
          <a:solidFill>
            <a:srgbClr val="46C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43D78-3AB4-4735-861F-3658B8B6108C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9E4FB-68D3-4DFF-B454-B6AECA5CC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07" y="4706818"/>
            <a:ext cx="969210" cy="1332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FDD01-2E36-4FB2-AEC3-1AD80666A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16" y="4707411"/>
            <a:ext cx="969209" cy="133266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06CC4A-F7D8-41B6-ABE3-9533F77A18D3}"/>
              </a:ext>
            </a:extLst>
          </p:cNvPr>
          <p:cNvSpPr txBox="1">
            <a:spLocks/>
          </p:cNvSpPr>
          <p:nvPr/>
        </p:nvSpPr>
        <p:spPr>
          <a:xfrm>
            <a:off x="838200" y="931178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CONTROLS: </a:t>
            </a:r>
            <a:endParaRPr lang="en-GB" sz="1800" dirty="0"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Menu Navigation: </a:t>
            </a:r>
            <a:r>
              <a:rPr lang="en-GB" sz="1800" dirty="0">
                <a:latin typeface="Bodoni MT" panose="02070603080606020203" pitchFamily="18" charset="0"/>
              </a:rPr>
              <a:t>WSAD/Up-Down-Left-Right + Enter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Player Movement: </a:t>
            </a:r>
            <a:r>
              <a:rPr lang="en-GB" sz="1800" dirty="0">
                <a:latin typeface="Bodoni MT" panose="02070603080606020203" pitchFamily="18" charset="0"/>
              </a:rPr>
              <a:t>WSAD/Up-Down-Left-Right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Puzzle Navigation:</a:t>
            </a:r>
            <a:r>
              <a:rPr lang="en-GB" sz="1800" dirty="0">
                <a:latin typeface="Bodoni MT" panose="02070603080606020203" pitchFamily="18" charset="0"/>
              </a:rPr>
              <a:t> WSAD/Up-Down-Left-Right + </a:t>
            </a:r>
            <a:r>
              <a:rPr lang="en-GB" sz="1800" dirty="0" err="1">
                <a:latin typeface="Bodoni MT" panose="02070603080606020203" pitchFamily="18" charset="0"/>
              </a:rPr>
              <a:t>Num</a:t>
            </a:r>
            <a:r>
              <a:rPr lang="en-GB" sz="1800" dirty="0">
                <a:latin typeface="Bodoni MT" panose="02070603080606020203" pitchFamily="18" charset="0"/>
              </a:rPr>
              <a:t>-Keys</a:t>
            </a:r>
          </a:p>
          <a:p>
            <a:pPr marL="0" indent="0">
              <a:buNone/>
            </a:pPr>
            <a:endParaRPr lang="en-GB" sz="18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628DE-7462-4395-B6E5-04533CBAF445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66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9083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962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34852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Book Antiqua</vt:lpstr>
      <vt:lpstr>Calibri</vt:lpstr>
      <vt:lpstr>Calibri Light</vt:lpstr>
      <vt:lpstr>Cambria Math</vt:lpstr>
      <vt:lpstr>Office Theme</vt:lpstr>
      <vt:lpstr>D2 : Final Presentation</vt:lpstr>
      <vt:lpstr>Description</vt:lpstr>
      <vt:lpstr>Planning and Ideas</vt:lpstr>
      <vt:lpstr>Gameplay</vt:lpstr>
      <vt:lpstr>Game Rules</vt:lpstr>
      <vt:lpstr>Implementation</vt:lpstr>
      <vt:lpstr>Challenges</vt:lpstr>
      <vt:lpstr>User Testing</vt:lpstr>
      <vt:lpstr>Results</vt:lpstr>
      <vt:lpstr>Project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: Final Presentation</dc:title>
  <dc:creator>Ben Kendall</dc:creator>
  <cp:lastModifiedBy>Ben Kendall</cp:lastModifiedBy>
  <cp:revision>16</cp:revision>
  <dcterms:created xsi:type="dcterms:W3CDTF">2018-02-14T12:53:51Z</dcterms:created>
  <dcterms:modified xsi:type="dcterms:W3CDTF">2018-02-17T11:50:12Z</dcterms:modified>
</cp:coreProperties>
</file>